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0"/>
  </p:notesMasterIdLst>
  <p:handoutMasterIdLst>
    <p:handoutMasterId r:id="rId21"/>
  </p:handoutMasterIdLst>
  <p:sldIdLst>
    <p:sldId id="272" r:id="rId5"/>
    <p:sldId id="279" r:id="rId6"/>
    <p:sldId id="271" r:id="rId7"/>
    <p:sldId id="275" r:id="rId8"/>
    <p:sldId id="276" r:id="rId9"/>
    <p:sldId id="277" r:id="rId10"/>
    <p:sldId id="287" r:id="rId11"/>
    <p:sldId id="278" r:id="rId12"/>
    <p:sldId id="280" r:id="rId13"/>
    <p:sldId id="281" r:id="rId14"/>
    <p:sldId id="282" r:id="rId15"/>
    <p:sldId id="283" r:id="rId16"/>
    <p:sldId id="284" r:id="rId17"/>
    <p:sldId id="285" r:id="rId18"/>
    <p:sldId id="268"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7B2"/>
    <a:srgbClr val="003865"/>
    <a:srgbClr val="78BE21"/>
    <a:srgbClr val="000000"/>
    <a:srgbClr val="E8E8E8"/>
    <a:srgbClr val="0D0D0D"/>
    <a:srgbClr val="B20738"/>
    <a:srgbClr val="00A3E2"/>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80AF06-274C-4769-B5F5-C23BE5D2E61D}" v="1" dt="2021-02-01T20:54:47.029"/>
    <p1510:client id="{6F66615B-96D1-4B9A-A674-89DCA193E8C3}" v="1" dt="2021-02-01T21:08:3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884" autoAdjust="0"/>
  </p:normalViewPr>
  <p:slideViewPr>
    <p:cSldViewPr snapToGrid="0">
      <p:cViewPr varScale="1">
        <p:scale>
          <a:sx n="118" d="100"/>
          <a:sy n="118" d="100"/>
        </p:scale>
        <p:origin x="96" y="12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A80AF06-274C-4769-B5F5-C23BE5D2E61D}"/>
    <pc:docChg chg="modSld">
      <pc:chgData name="" userId="" providerId="" clId="Web-{1A80AF06-274C-4769-B5F5-C23BE5D2E61D}" dt="2021-02-01T20:54:47.029" v="0" actId="20577"/>
      <pc:docMkLst>
        <pc:docMk/>
      </pc:docMkLst>
      <pc:sldChg chg="modSp">
        <pc:chgData name="" userId="" providerId="" clId="Web-{1A80AF06-274C-4769-B5F5-C23BE5D2E61D}" dt="2021-02-01T20:54:47.029" v="0" actId="20577"/>
        <pc:sldMkLst>
          <pc:docMk/>
          <pc:sldMk cId="3690078820" sldId="284"/>
        </pc:sldMkLst>
        <pc:spChg chg="mod">
          <ac:chgData name="" userId="" providerId="" clId="Web-{1A80AF06-274C-4769-B5F5-C23BE5D2E61D}" dt="2021-02-01T20:54:47.029" v="0" actId="20577"/>
          <ac:spMkLst>
            <pc:docMk/>
            <pc:sldMk cId="3690078820" sldId="284"/>
            <ac:spMk id="3" creationId="{5C975DFC-A2AC-492B-8732-0927A4F75697}"/>
          </ac:spMkLst>
        </pc:spChg>
      </pc:sldChg>
    </pc:docChg>
  </pc:docChgLst>
  <pc:docChgLst>
    <pc:chgData clId="Web-{6F66615B-96D1-4B9A-A674-89DCA193E8C3}"/>
    <pc:docChg chg="modSld">
      <pc:chgData name="" userId="" providerId="" clId="Web-{6F66615B-96D1-4B9A-A674-89DCA193E8C3}" dt="2021-02-01T21:08:36.730" v="0" actId="20577"/>
      <pc:docMkLst>
        <pc:docMk/>
      </pc:docMkLst>
      <pc:sldChg chg="modSp">
        <pc:chgData name="" userId="" providerId="" clId="Web-{6F66615B-96D1-4B9A-A674-89DCA193E8C3}" dt="2021-02-01T21:08:36.730" v="0" actId="20577"/>
        <pc:sldMkLst>
          <pc:docMk/>
          <pc:sldMk cId="3690078820" sldId="284"/>
        </pc:sldMkLst>
        <pc:spChg chg="mod">
          <ac:chgData name="" userId="" providerId="" clId="Web-{6F66615B-96D1-4B9A-A674-89DCA193E8C3}" dt="2021-02-01T21:08:36.730" v="0" actId="20577"/>
          <ac:spMkLst>
            <pc:docMk/>
            <pc:sldMk cId="3690078820" sldId="284"/>
            <ac:spMk id="3" creationId="{5C975DFC-A2AC-492B-8732-0927A4F756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2/1/2021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2/1/2021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0"/>
            <a:ext cx="12192000" cy="3519377"/>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pic>
        <p:nvPicPr>
          <p:cNvPr id="4" name="Picture 3">
            <a:extLst>
              <a:ext uri="{FF2B5EF4-FFF2-40B4-BE49-F238E27FC236}">
                <a16:creationId xmlns:a16="http://schemas.microsoft.com/office/drawing/2014/main" id="{29CB0FE8-C672-40F2-9AFD-E34A87717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4415" y="3656525"/>
            <a:ext cx="6163168" cy="1502271"/>
          </a:xfrm>
          <a:prstGeom prst="rect">
            <a:avLst/>
          </a:prstGeom>
        </p:spPr>
      </p:pic>
      <p:sp>
        <p:nvSpPr>
          <p:cNvPr id="12" name="Title 2"/>
          <p:cNvSpPr>
            <a:spLocks noGrp="1"/>
          </p:cNvSpPr>
          <p:nvPr>
            <p:ph type="ctrTitle" hasCustomPrompt="1"/>
          </p:nvPr>
        </p:nvSpPr>
        <p:spPr bwMode="white">
          <a:xfrm>
            <a:off x="266699" y="1244070"/>
            <a:ext cx="11658600" cy="1295182"/>
          </a:xfrm>
          <a:noFill/>
        </p:spPr>
        <p:txBody>
          <a:bodyPr wrap="square" lIns="182880" tIns="91440" rIns="182880" bIns="91440" anchor="ctr">
            <a:normAutofit/>
          </a:bodyPr>
          <a:lstStyle>
            <a:lvl1pPr algn="ctr">
              <a:defRPr sz="4400" b="1">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State of Minnesota logo">
            <a:extLst>
              <a:ext uri="{FF2B5EF4-FFF2-40B4-BE49-F238E27FC236}">
                <a16:creationId xmlns:a16="http://schemas.microsoft.com/office/drawing/2014/main" id="{A8F862EB-8A05-4F8A-A66C-AD0451B2A62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2/1/2021</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2/1/2021</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2/1/2021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2/1/2021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One Minnesota </a:t>
            </a:r>
            <a:r>
              <a:rPr lang="en-US" dirty="0">
                <a:solidFill>
                  <a:schemeClr val="accent2"/>
                </a:solidFill>
              </a:rPr>
              <a:t>|</a:t>
            </a:r>
            <a:r>
              <a:rPr lang="en-US" dirty="0"/>
              <a:t> mn.gov/governor</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2/1/2021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2/1/2021</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2/1/2021</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2/1/2021</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2/1/2021</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2/1/2021</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p:bg bwMode="gray">
      <p:bgPr>
        <a:solidFill>
          <a:schemeClr val="bg1"/>
        </a:solidFill>
        <a:effectLst/>
      </p:bgPr>
    </p:bg>
    <p:spTree>
      <p:nvGrpSpPr>
        <p:cNvPr id="1" name=""/>
        <p:cNvGrpSpPr/>
        <p:nvPr/>
      </p:nvGrpSpPr>
      <p:grpSpPr>
        <a:xfrm>
          <a:off x="0" y="0"/>
          <a:ext cx="0" cy="0"/>
          <a:chOff x="0" y="0"/>
          <a:chExt cx="0" cy="0"/>
        </a:xfrm>
      </p:grpSpPr>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1"/>
            <a:ext cx="12192000" cy="2020186"/>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2781409"/>
            <a:ext cx="11658600" cy="1295182"/>
          </a:xfrm>
          <a:noFill/>
        </p:spPr>
        <p:txBody>
          <a:bodyPr wrap="square" lIns="182880" tIns="91440" rIns="182880" bIns="91440" anchor="ctr">
            <a:normAutofit/>
          </a:bodyPr>
          <a:lstStyle>
            <a:lvl1pPr algn="ctr">
              <a:defRPr sz="4400" b="1">
                <a:solidFill>
                  <a:srgbClr val="003865"/>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State of Minnesota logo">
            <a:extLst>
              <a:ext uri="{FF2B5EF4-FFF2-40B4-BE49-F238E27FC236}">
                <a16:creationId xmlns:a16="http://schemas.microsoft.com/office/drawing/2014/main" id="{A8F862EB-8A05-4F8A-A66C-AD0451B2A62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pic>
        <p:nvPicPr>
          <p:cNvPr id="5" name="Picture 4">
            <a:extLst>
              <a:ext uri="{FF2B5EF4-FFF2-40B4-BE49-F238E27FC236}">
                <a16:creationId xmlns:a16="http://schemas.microsoft.com/office/drawing/2014/main" id="{8A02E0AC-F773-4E8B-8EAD-D3CF207A15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86394" y="253484"/>
            <a:ext cx="6419212" cy="1564683"/>
          </a:xfrm>
          <a:prstGeom prst="rect">
            <a:avLst/>
          </a:prstGeom>
        </p:spPr>
      </p:pic>
      <p:sp>
        <p:nvSpPr>
          <p:cNvPr id="16" name="Rectangle 7">
            <a:extLst>
              <a:ext uri="{FF2B5EF4-FFF2-40B4-BE49-F238E27FC236}">
                <a16:creationId xmlns:a16="http://schemas.microsoft.com/office/drawing/2014/main" id="{3C00897E-6AD5-4A11-8892-AAF6408B2786}"/>
              </a:ext>
            </a:extLst>
          </p:cNvPr>
          <p:cNvSpPr/>
          <p:nvPr userDrawn="1"/>
        </p:nvSpPr>
        <p:spPr bwMode="auto">
          <a:xfrm>
            <a:off x="0" y="2020187"/>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693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2/1/2021</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2/1/2021</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2/1/2021</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2/1/2021</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2/1/2021</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2/1/2021</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Logo)">
    <p:bg bwMode="gray">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F89696-AC97-4B85-930C-99F483F77C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1837" y="352310"/>
            <a:ext cx="5608326" cy="1367030"/>
          </a:xfrm>
          <a:prstGeom prst="rect">
            <a:avLst/>
          </a:prstGeom>
        </p:spPr>
      </p:pic>
      <p:sp>
        <p:nvSpPr>
          <p:cNvPr id="15" name="Rectangle 1">
            <a:extLst>
              <a:ext uri="{FF2B5EF4-FFF2-40B4-BE49-F238E27FC236}">
                <a16:creationId xmlns:a16="http://schemas.microsoft.com/office/drawing/2014/main" id="{FE159C7A-934A-43C0-A854-A63D489A4D5E}"/>
              </a:ext>
            </a:extLst>
          </p:cNvPr>
          <p:cNvSpPr txBox="1">
            <a:spLocks/>
          </p:cNvSpPr>
          <p:nvPr userDrawn="1"/>
        </p:nvSpPr>
        <p:spPr bwMode="black">
          <a:xfrm>
            <a:off x="0" y="2139442"/>
            <a:ext cx="12192000" cy="4718557"/>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3180202"/>
            <a:ext cx="11658600" cy="1295182"/>
          </a:xfrm>
          <a:noFill/>
        </p:spPr>
        <p:txBody>
          <a:bodyPr wrap="square" lIns="182880" tIns="91440" rIns="182880" bIns="91440" anchor="ctr">
            <a:normAutofit/>
          </a:bodyPr>
          <a:lstStyle>
            <a:lvl1pPr algn="ctr">
              <a:defRPr sz="4400" b="1">
                <a:solidFill>
                  <a:schemeClr val="bg1"/>
                </a:solidFill>
              </a:defRPr>
            </a:lvl1pPr>
          </a:lstStyle>
          <a:p>
            <a:r>
              <a:rPr lang="en-US" dirty="0"/>
              <a:t>Click to enter the slideshow title</a:t>
            </a: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bg1"/>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lvl1pPr>
              <a:defRPr>
                <a:solidFill>
                  <a:schemeClr val="bg1"/>
                </a:solidFill>
              </a:defRPr>
            </a:lvl1pPr>
          </a:lstStyle>
          <a:p>
            <a:fld id="{D7ED242C-24FB-43A0-BCB6-43756FC812F6}" type="datetime1">
              <a:rPr lang="en-US" smtClean="0"/>
              <a:pPr/>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bg1"/>
                </a:solidFill>
              </a:defRPr>
            </a:lvl1pPr>
          </a:lstStyle>
          <a:p>
            <a:r>
              <a:rPr lang="en-US" dirty="0"/>
              <a:t>One Minnesota | mn.gov/governor</a:t>
            </a:r>
          </a:p>
        </p:txBody>
      </p:sp>
      <p:sp>
        <p:nvSpPr>
          <p:cNvPr id="19" name="Slide Number Placeholder 7"/>
          <p:cNvSpPr>
            <a:spLocks noGrp="1"/>
          </p:cNvSpPr>
          <p:nvPr>
            <p:ph type="sldNum" sz="quarter" idx="16"/>
          </p:nvPr>
        </p:nvSpPr>
        <p:spPr bwMode="black"/>
        <p:txBody>
          <a:bodyPr/>
          <a:lstStyle>
            <a:lvl1pPr>
              <a:defRPr>
                <a:solidFill>
                  <a:schemeClr val="bg1"/>
                </a:solidFill>
              </a:defRPr>
            </a:lvl1pPr>
          </a:lstStyle>
          <a:p>
            <a:fld id="{48F63A3B-78C7-47BE-AE5E-E10140E04643}" type="slidenum">
              <a:rPr lang="en-US" smtClean="0"/>
              <a:pPr/>
              <a:t>‹#›</a:t>
            </a:fld>
            <a:endParaRPr lang="en-US" dirty="0"/>
          </a:p>
        </p:txBody>
      </p:sp>
      <p:sp>
        <p:nvSpPr>
          <p:cNvPr id="16" name="Rectangle 7">
            <a:extLst>
              <a:ext uri="{FF2B5EF4-FFF2-40B4-BE49-F238E27FC236}">
                <a16:creationId xmlns:a16="http://schemas.microsoft.com/office/drawing/2014/main" id="{3C00897E-6AD5-4A11-8892-AAF6408B2786}"/>
              </a:ext>
            </a:extLst>
          </p:cNvPr>
          <p:cNvSpPr/>
          <p:nvPr userDrawn="1"/>
        </p:nvSpPr>
        <p:spPr bwMode="auto">
          <a:xfrm>
            <a:off x="0" y="203383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a:extLst>
              <a:ext uri="{FF2B5EF4-FFF2-40B4-BE49-F238E27FC236}">
                <a16:creationId xmlns:a16="http://schemas.microsoft.com/office/drawing/2014/main" id="{24A97B49-6BEB-4644-A06F-3EE5EDFD57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7084" y="6424928"/>
            <a:ext cx="531920" cy="227965"/>
          </a:xfrm>
          <a:prstGeom prst="rect">
            <a:avLst/>
          </a:prstGeom>
        </p:spPr>
      </p:pic>
    </p:spTree>
    <p:extLst>
      <p:ext uri="{BB962C8B-B14F-4D97-AF65-F5344CB8AC3E}">
        <p14:creationId xmlns:p14="http://schemas.microsoft.com/office/powerpoint/2010/main" val="2893260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2/1/2021</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One </a:t>
            </a:r>
            <a:r>
              <a:rPr lang="en-US" dirty="0" err="1"/>
              <a:t>Minnesta</a:t>
            </a:r>
            <a:r>
              <a:rPr lang="en-US" dirty="0"/>
              <a:t> </a:t>
            </a:r>
            <a:r>
              <a:rPr lang="en-US" dirty="0">
                <a:solidFill>
                  <a:schemeClr val="accent2"/>
                </a:solidFill>
              </a:rPr>
              <a:t>|</a:t>
            </a:r>
            <a:r>
              <a:rPr lang="en-US" dirty="0"/>
              <a:t> mn.gov/governor</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Ref idx="1001">
        <a:schemeClr val="bg1"/>
      </p:bgRef>
    </p:bg>
    <p:spTree>
      <p:nvGrpSpPr>
        <p:cNvPr id="1" name=""/>
        <p:cNvGrpSpPr/>
        <p:nvPr/>
      </p:nvGrpSpPr>
      <p:grpSpPr>
        <a:xfrm>
          <a:off x="0" y="0"/>
          <a:ext cx="0" cy="0"/>
          <a:chOff x="0" y="0"/>
          <a:chExt cx="0" cy="0"/>
        </a:xfrm>
      </p:grpSpPr>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09FFE40-A3EA-4B39-A9B6-361AAA241C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4057" y="272955"/>
            <a:ext cx="5023886" cy="1224572"/>
          </a:xfrm>
          <a:prstGeom prst="rect">
            <a:avLst/>
          </a:prstGeom>
        </p:spPr>
      </p:pic>
      <p:sp>
        <p:nvSpPr>
          <p:cNvPr id="10" name="Rectangle 1"/>
          <p:cNvSpPr txBox="1">
            <a:spLocks/>
          </p:cNvSpPr>
          <p:nvPr userDrawn="1"/>
        </p:nvSpPr>
        <p:spPr bwMode="black">
          <a:xfrm>
            <a:off x="0" y="1651380"/>
            <a:ext cx="12192000" cy="2817850"/>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2817850"/>
          </a:xfrm>
          <a:noFill/>
        </p:spPr>
        <p:txBody>
          <a:bodyPr>
            <a:noAutofit/>
          </a:bodyPr>
          <a:lstStyle>
            <a:lvl1pPr algn="ctr">
              <a:tabLst>
                <a:tab pos="3770313" algn="l"/>
              </a:tabLst>
              <a:defRPr sz="7000" b="1">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4623083"/>
            <a:ext cx="10515600" cy="157941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2/1/2021</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One Minnesota</a:t>
            </a:r>
            <a:r>
              <a:rPr lang="en-US" dirty="0"/>
              <a:t> </a:t>
            </a:r>
            <a:r>
              <a:rPr lang="en-US" dirty="0">
                <a:solidFill>
                  <a:schemeClr val="accent1"/>
                </a:solidFill>
              </a:rPr>
              <a:t>|</a:t>
            </a:r>
            <a:r>
              <a:rPr lang="en-US" dirty="0"/>
              <a:t> </a:t>
            </a:r>
            <a:r>
              <a:rPr lang="en-US" dirty="0">
                <a:solidFill>
                  <a:schemeClr val="tx2"/>
                </a:solidFill>
              </a:rPr>
              <a:t>mn.gov/governor</a:t>
            </a: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pic>
        <p:nvPicPr>
          <p:cNvPr id="12" name="Picture 8" descr="State of Minnesota logo">
            <a:extLst>
              <a:ext uri="{FF2B5EF4-FFF2-40B4-BE49-F238E27FC236}">
                <a16:creationId xmlns:a16="http://schemas.microsoft.com/office/drawing/2014/main" id="{CDEB8994-75CC-4D8F-BEF3-8739C0603B7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22908971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Ref idx="1001">
        <a:schemeClr val="bg1"/>
      </p:bgRef>
    </p:bg>
    <p:spTree>
      <p:nvGrpSpPr>
        <p:cNvPr id="1" name=""/>
        <p:cNvGrpSpPr/>
        <p:nvPr/>
      </p:nvGrpSpPr>
      <p:grpSpPr>
        <a:xfrm>
          <a:off x="0" y="0"/>
          <a:ext cx="0" cy="0"/>
          <a:chOff x="0" y="0"/>
          <a:chExt cx="0" cy="0"/>
        </a:xfrm>
      </p:grpSpPr>
      <p:sp>
        <p:nvSpPr>
          <p:cNvPr id="8" name="Rectangle 7"/>
          <p:cNvSpPr/>
          <p:nvPr userDrawn="1"/>
        </p:nvSpPr>
        <p:spPr bwMode="white">
          <a:xfrm>
            <a:off x="0" y="0"/>
            <a:ext cx="12192000" cy="1651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tx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tx1"/>
                </a:solidFill>
              </a:defRPr>
            </a:lvl1pPr>
          </a:lstStyle>
          <a:p>
            <a:fld id="{D094F804-653A-41F1-A565-1098D9DEB37A}" type="datetime1">
              <a:rPr lang="en-US" smtClean="0"/>
              <a:pPr/>
              <a:t>2/1/2021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solidFill>
                  <a:schemeClr val="tx1"/>
                </a:solidFill>
              </a:rPr>
              <a:t>One Minnesota</a:t>
            </a:r>
            <a:r>
              <a:rPr lang="en-US" dirty="0">
                <a:solidFill>
                  <a:schemeClr val="accent2"/>
                </a:solidFill>
              </a:rPr>
              <a:t>|</a:t>
            </a:r>
            <a:r>
              <a:rPr lang="en-US" dirty="0">
                <a:solidFill>
                  <a:schemeClr val="tx1"/>
                </a:solidFill>
              </a:rPr>
              <a:t> mn.gov/governor</a:t>
            </a:r>
          </a:p>
        </p:txBody>
      </p:sp>
      <p:sp>
        <p:nvSpPr>
          <p:cNvPr id="4" name="Slide Number Placeholder 3"/>
          <p:cNvSpPr>
            <a:spLocks noGrp="1"/>
          </p:cNvSpPr>
          <p:nvPr>
            <p:ph type="sldNum" sz="quarter" idx="11"/>
          </p:nvPr>
        </p:nvSpPr>
        <p:spPr bwMode="white"/>
        <p:txBody>
          <a:bodyPr/>
          <a:lstStyle>
            <a:lvl1pPr>
              <a:defRPr>
                <a:solidFill>
                  <a:schemeClr val="tx1"/>
                </a:solidFill>
              </a:defRPr>
            </a:lvl1pPr>
          </a:lstStyle>
          <a:p>
            <a:fld id="{48F63A3B-78C7-47BE-AE5E-E10140E04643}" type="slidenum">
              <a:rPr lang="en-US" smtClean="0"/>
              <a:pPr/>
              <a:t>‹#›</a:t>
            </a:fld>
            <a:endParaRPr lang="en-US" dirty="0"/>
          </a:p>
        </p:txBody>
      </p:sp>
      <p:pic>
        <p:nvPicPr>
          <p:cNvPr id="12" name="Picture 11">
            <a:extLst>
              <a:ext uri="{FF2B5EF4-FFF2-40B4-BE49-F238E27FC236}">
                <a16:creationId xmlns:a16="http://schemas.microsoft.com/office/drawing/2014/main" id="{3498B94A-C99D-4FE3-B488-ADCA3CD21A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4057" y="272955"/>
            <a:ext cx="5023886" cy="1224572"/>
          </a:xfrm>
          <a:prstGeom prst="rect">
            <a:avLst/>
          </a:prstGeom>
        </p:spPr>
      </p:pic>
      <p:pic>
        <p:nvPicPr>
          <p:cNvPr id="13" name="Picture 12">
            <a:extLst>
              <a:ext uri="{FF2B5EF4-FFF2-40B4-BE49-F238E27FC236}">
                <a16:creationId xmlns:a16="http://schemas.microsoft.com/office/drawing/2014/main" id="{50F5FF82-848D-4531-BB7C-0FBF3CC2F9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37084" y="6424928"/>
            <a:ext cx="531920" cy="227965"/>
          </a:xfrm>
          <a:prstGeom prst="rect">
            <a:avLst/>
          </a:prstGeom>
        </p:spPr>
      </p:pic>
    </p:spTree>
    <p:extLst>
      <p:ext uri="{BB962C8B-B14F-4D97-AF65-F5344CB8AC3E}">
        <p14:creationId xmlns:p14="http://schemas.microsoft.com/office/powerpoint/2010/main" val="21096085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4248C8F-7FE4-4FBD-805E-AE8368AB87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62" y="5840678"/>
            <a:ext cx="3940233" cy="960432"/>
          </a:xfrm>
          <a:prstGeom prst="rect">
            <a:avLst/>
          </a:prstGeom>
        </p:spPr>
      </p:pic>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A198C9B-0587-4A1E-9E03-E4C9FE222F08}" type="datetime1">
              <a:rPr lang="en-US" smtClean="0"/>
              <a:t>2/1/2021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0FD1606-B0BA-42A2-8980-A47D62385A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77" y="442519"/>
            <a:ext cx="3519373" cy="857847"/>
          </a:xfrm>
          <a:prstGeom prst="rect">
            <a:avLst/>
          </a:prstGeom>
        </p:spPr>
      </p:pic>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2/1/2021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6" name="Picture 8" descr="State of Minnesota logo">
            <a:extLst>
              <a:ext uri="{FF2B5EF4-FFF2-40B4-BE49-F238E27FC236}">
                <a16:creationId xmlns:a16="http://schemas.microsoft.com/office/drawing/2014/main" id="{3558DFE1-D6FA-4ABB-A8AE-5B1DC8440EE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l">
              <a:defRPr sz="3600">
                <a:solidFill>
                  <a:schemeClr val="bg1"/>
                </a:solidFill>
              </a:defRPr>
            </a:lvl1pPr>
          </a:lstStyle>
          <a:p>
            <a:r>
              <a:rPr lang="en-US" dirty="0"/>
              <a:t>Click to edit Master title style</a:t>
            </a:r>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2/1/2021</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2/1/2021</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2/1/2021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2/1/2021</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b="1">
                <a:solidFill>
                  <a:schemeClr val="tx2"/>
                </a:solidFill>
              </a:defRPr>
            </a:lvl1pPr>
          </a:lstStyle>
          <a:p>
            <a:r>
              <a:rPr lang="en-US" dirty="0"/>
              <a:t>One Minnesota </a:t>
            </a:r>
            <a:r>
              <a:rPr lang="en-US" dirty="0">
                <a:solidFill>
                  <a:schemeClr val="accent1"/>
                </a:solidFill>
              </a:rPr>
              <a:t>|</a:t>
            </a:r>
            <a:r>
              <a:rPr lang="en-US" dirty="0"/>
              <a:t> mn.gov/governor</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pic>
        <p:nvPicPr>
          <p:cNvPr id="7" name="Picture 8" descr="State of Minnesota logo">
            <a:extLst>
              <a:ext uri="{FF2B5EF4-FFF2-40B4-BE49-F238E27FC236}">
                <a16:creationId xmlns:a16="http://schemas.microsoft.com/office/drawing/2014/main" id="{D2445326-56F2-4711-852D-4D682988BCDF}"/>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t="32570" r="74517" b="32694"/>
          <a:stretch/>
        </p:blipFill>
        <p:spPr bwMode="gray">
          <a:xfrm>
            <a:off x="11557588" y="6424928"/>
            <a:ext cx="517451" cy="227966"/>
          </a:xfrm>
          <a:prstGeom prst="rect">
            <a:avLst/>
          </a:prstGeom>
        </p:spPr>
      </p:pic>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830" r:id="rId2"/>
    <p:sldLayoutId id="2147483831" r:id="rId3"/>
    <p:sldLayoutId id="2147483787" r:id="rId4"/>
    <p:sldLayoutId id="2147483795" r:id="rId5"/>
    <p:sldLayoutId id="2147483711" r:id="rId6"/>
    <p:sldLayoutId id="2147483712" r:id="rId7"/>
    <p:sldLayoutId id="2147483790" r:id="rId8"/>
    <p:sldLayoutId id="2147483789" r:id="rId9"/>
    <p:sldLayoutId id="2147483714" r:id="rId10"/>
    <p:sldLayoutId id="2147483780" r:id="rId11"/>
    <p:sldLayoutId id="2147483826" r:id="rId12"/>
    <p:sldLayoutId id="2147483801" r:id="rId13"/>
    <p:sldLayoutId id="2147483803" r:id="rId14"/>
    <p:sldLayoutId id="2147483744" r:id="rId15"/>
    <p:sldLayoutId id="2147483793" r:id="rId16"/>
    <p:sldLayoutId id="2147483767" r:id="rId17"/>
    <p:sldLayoutId id="2147483771" r:id="rId18"/>
    <p:sldLayoutId id="2147483772" r:id="rId19"/>
    <p:sldLayoutId id="2147483820" r:id="rId20"/>
    <p:sldLayoutId id="2147483769" r:id="rId21"/>
    <p:sldLayoutId id="2147483770" r:id="rId22"/>
    <p:sldLayoutId id="2147483829" r:id="rId23"/>
    <p:sldLayoutId id="2147483732" r:id="rId24"/>
    <p:sldLayoutId id="2147483733" r:id="rId25"/>
    <p:sldLayoutId id="2147483750" r:id="rId26"/>
    <p:sldLayoutId id="2147483765" r:id="rId27"/>
    <p:sldLayoutId id="2147483823" r:id="rId28"/>
    <p:sldLayoutId id="2147483825" r:id="rId29"/>
    <p:sldLayoutId id="2147483808" r:id="rId30"/>
    <p:sldLayoutId id="2147483807" r:id="rId31"/>
    <p:sldLayoutId id="2147483738" r:id="rId32"/>
    <p:sldLayoutId id="2147483739" r:id="rId33"/>
    <p:sldLayoutId id="2147483754" r:id="rId34"/>
    <p:sldLayoutId id="2147483755" r:id="rId35"/>
    <p:sldLayoutId id="2147483759" r:id="rId36"/>
    <p:sldLayoutId id="2147483797" r:id="rId37"/>
    <p:sldLayoutId id="2147483827" r:id="rId3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survey.mn.gov/s.asp?k=161221362588"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gcc01.safelinks.protection.outlook.com/?url=https%3A%2F%2Fwww.mnhs.org%2Fcapitol%2Flearn%2Fart%2Flist%3Ftitle%3D%26type%3DAll%26location%3D%26order%3Dfield_art_type%26sort%3Ddesc&amp;data=04%7C01%7Cploua.yang%40state.mn.us%7Cf28f69462e4047d9892708d8c301c771%7Ceb14b04624c445198f26b89c2159828c%7C0%7C0%7C637473759688381950%7CUnknown%7CTWFpbGZsb3d8eyJWIjoiMC4wLjAwMDAiLCJQIjoiV2luMzIiLCJBTiI6Ik1haWwiLCJXVCI6Mn0%3D%7C1000&amp;sdata=2OuigUopKo63m676OPb0sysQvXGOh2W8GBwuhGA7%2Fbk%3D&amp;reserved=0"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EB6B-62F2-4CA9-A61F-0893809FB84B}"/>
              </a:ext>
            </a:extLst>
          </p:cNvPr>
          <p:cNvSpPr>
            <a:spLocks noGrp="1"/>
          </p:cNvSpPr>
          <p:nvPr>
            <p:ph type="ctrTitle"/>
          </p:nvPr>
        </p:nvSpPr>
        <p:spPr>
          <a:xfrm>
            <a:off x="266700" y="3180202"/>
            <a:ext cx="11658600" cy="1442132"/>
          </a:xfrm>
        </p:spPr>
        <p:txBody>
          <a:bodyPr>
            <a:normAutofit fontScale="90000"/>
          </a:bodyPr>
          <a:lstStyle/>
          <a:p>
            <a:r>
              <a:rPr lang="en-US" sz="4800" dirty="0"/>
              <a:t>CAAPB </a:t>
            </a:r>
            <a:r>
              <a:rPr lang="en-US" sz="4800" dirty="0" err="1"/>
              <a:t>Pawg</a:t>
            </a:r>
            <a:r>
              <a:rPr lang="en-US" sz="4800" dirty="0"/>
              <a:t> </a:t>
            </a:r>
            <a:r>
              <a:rPr lang="en-US" sz="4800" dirty="0" err="1"/>
              <a:t>Neeg</a:t>
            </a:r>
            <a:r>
              <a:rPr lang="en-US" sz="4800" dirty="0"/>
              <a:t> </a:t>
            </a:r>
            <a:r>
              <a:rPr lang="en-US" sz="4800" dirty="0" err="1"/>
              <a:t>Tawm</a:t>
            </a:r>
            <a:r>
              <a:rPr lang="en-US" sz="4800" dirty="0"/>
              <a:t> </a:t>
            </a:r>
            <a:r>
              <a:rPr lang="en-US" sz="4800" dirty="0" err="1"/>
              <a:t>Tswv</a:t>
            </a:r>
            <a:r>
              <a:rPr lang="en-US" sz="4800" dirty="0"/>
              <a:t> </a:t>
            </a:r>
            <a:r>
              <a:rPr lang="en-US" sz="4800" dirty="0" err="1"/>
              <a:t>Yim</a:t>
            </a:r>
            <a:r>
              <a:rPr lang="en-US" sz="4800" dirty="0"/>
              <a:t> </a:t>
            </a:r>
            <a:r>
              <a:rPr lang="en-US" sz="4800" dirty="0" err="1"/>
              <a:t>txog</a:t>
            </a:r>
            <a:r>
              <a:rPr lang="en-US" sz="4800" dirty="0"/>
              <a:t> Kev Sib </a:t>
            </a:r>
            <a:r>
              <a:rPr lang="en-US" sz="4800" dirty="0" err="1"/>
              <a:t>Koom</a:t>
            </a:r>
            <a:r>
              <a:rPr lang="en-US" sz="4800" dirty="0"/>
              <a:t> </a:t>
            </a:r>
            <a:r>
              <a:rPr lang="en-US" sz="4800" dirty="0" err="1"/>
              <a:t>Tes</a:t>
            </a:r>
            <a:r>
              <a:rPr lang="en-US" sz="4800" dirty="0"/>
              <a:t> </a:t>
            </a:r>
            <a:r>
              <a:rPr lang="en-US" sz="4800" dirty="0" err="1"/>
              <a:t>Nrog</a:t>
            </a:r>
            <a:r>
              <a:rPr lang="en-US" sz="4800" dirty="0"/>
              <a:t> </a:t>
            </a:r>
            <a:r>
              <a:rPr lang="en-US" sz="4800" dirty="0" err="1"/>
              <a:t>Cov</a:t>
            </a:r>
            <a:r>
              <a:rPr lang="en-US" sz="4800" dirty="0"/>
              <a:t> </a:t>
            </a:r>
            <a:r>
              <a:rPr lang="en-US" sz="4800" dirty="0" err="1"/>
              <a:t>Pej</a:t>
            </a:r>
            <a:r>
              <a:rPr lang="en-US" sz="4800" dirty="0"/>
              <a:t> </a:t>
            </a:r>
            <a:r>
              <a:rPr lang="en-US" sz="4800" dirty="0" err="1"/>
              <a:t>Xeem</a:t>
            </a:r>
            <a:endParaRPr lang="en-US" sz="4800" dirty="0"/>
          </a:p>
        </p:txBody>
      </p:sp>
      <p:sp>
        <p:nvSpPr>
          <p:cNvPr id="4" name="Date Placeholder 3">
            <a:extLst>
              <a:ext uri="{FF2B5EF4-FFF2-40B4-BE49-F238E27FC236}">
                <a16:creationId xmlns:a16="http://schemas.microsoft.com/office/drawing/2014/main" id="{D7C326C6-FA6B-448C-834B-D507D09C3348}"/>
              </a:ext>
            </a:extLst>
          </p:cNvPr>
          <p:cNvSpPr>
            <a:spLocks noGrp="1"/>
          </p:cNvSpPr>
          <p:nvPr>
            <p:ph type="dt" sz="half" idx="15"/>
          </p:nvPr>
        </p:nvSpPr>
        <p:spPr/>
        <p:txBody>
          <a:bodyPr/>
          <a:lstStyle/>
          <a:p>
            <a:fld id="{D7ED242C-24FB-43A0-BCB6-43756FC812F6}" type="datetime1">
              <a:rPr lang="en-US" smtClean="0"/>
              <a:pPr/>
              <a:t>2/1/2021</a:t>
            </a:fld>
            <a:endParaRPr lang="en-US" dirty="0"/>
          </a:p>
        </p:txBody>
      </p:sp>
      <p:sp>
        <p:nvSpPr>
          <p:cNvPr id="6" name="Slide Number Placeholder 5">
            <a:extLst>
              <a:ext uri="{FF2B5EF4-FFF2-40B4-BE49-F238E27FC236}">
                <a16:creationId xmlns:a16="http://schemas.microsoft.com/office/drawing/2014/main" id="{517525C7-881F-46C6-B3EC-003A9AE95395}"/>
              </a:ext>
            </a:extLst>
          </p:cNvPr>
          <p:cNvSpPr>
            <a:spLocks noGrp="1"/>
          </p:cNvSpPr>
          <p:nvPr>
            <p:ph type="sldNum" sz="quarter" idx="16"/>
          </p:nvPr>
        </p:nvSpPr>
        <p:spPr/>
        <p:txBody>
          <a:bodyPr/>
          <a:lstStyle/>
          <a:p>
            <a:fld id="{48F63A3B-78C7-47BE-AE5E-E10140E04643}" type="slidenum">
              <a:rPr lang="en-US" smtClean="0"/>
              <a:pPr/>
              <a:t>1</a:t>
            </a:fld>
            <a:endParaRPr lang="en-US" dirty="0"/>
          </a:p>
        </p:txBody>
      </p:sp>
      <p:pic>
        <p:nvPicPr>
          <p:cNvPr id="7" name="Picture 6" descr="Logo, company name&#10;&#10;Description automatically generated">
            <a:extLst>
              <a:ext uri="{FF2B5EF4-FFF2-40B4-BE49-F238E27FC236}">
                <a16:creationId xmlns:a16="http://schemas.microsoft.com/office/drawing/2014/main" id="{0678D222-C1A5-485A-B85F-E445E45B0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305" y="327171"/>
            <a:ext cx="2009775" cy="1371600"/>
          </a:xfrm>
          <a:prstGeom prst="rect">
            <a:avLst/>
          </a:prstGeom>
        </p:spPr>
      </p:pic>
      <p:sp>
        <p:nvSpPr>
          <p:cNvPr id="8" name="TextBox 7">
            <a:extLst>
              <a:ext uri="{FF2B5EF4-FFF2-40B4-BE49-F238E27FC236}">
                <a16:creationId xmlns:a16="http://schemas.microsoft.com/office/drawing/2014/main" id="{D2F37113-2BB1-41E2-A3D2-DA3C1E62F8DF}"/>
              </a:ext>
            </a:extLst>
          </p:cNvPr>
          <p:cNvSpPr txBox="1"/>
          <p:nvPr/>
        </p:nvSpPr>
        <p:spPr>
          <a:xfrm>
            <a:off x="4668080" y="228141"/>
            <a:ext cx="6531223" cy="1569660"/>
          </a:xfrm>
          <a:prstGeom prst="rect">
            <a:avLst/>
          </a:prstGeom>
          <a:solidFill>
            <a:schemeClr val="bg1"/>
          </a:solidFill>
        </p:spPr>
        <p:txBody>
          <a:bodyPr wrap="square" rtlCol="0">
            <a:spAutoFit/>
          </a:bodyPr>
          <a:lstStyle/>
          <a:p>
            <a:r>
              <a:rPr lang="en-US" sz="3200" b="1" dirty="0" err="1"/>
              <a:t>Qauv</a:t>
            </a:r>
            <a:r>
              <a:rPr lang="en-US" sz="3200" b="1" dirty="0"/>
              <a:t> </a:t>
            </a:r>
            <a:r>
              <a:rPr lang="en-US" sz="3200" b="1" dirty="0" err="1"/>
              <a:t>Vaj</a:t>
            </a:r>
            <a:r>
              <a:rPr lang="en-US" sz="3200" b="1" dirty="0"/>
              <a:t> </a:t>
            </a:r>
            <a:r>
              <a:rPr lang="en-US" sz="3200" b="1" dirty="0" err="1"/>
              <a:t>Tse</a:t>
            </a:r>
            <a:r>
              <a:rPr lang="en-US" sz="3200" b="1" dirty="0"/>
              <a:t> </a:t>
            </a:r>
            <a:r>
              <a:rPr lang="en-US" sz="3200" b="1" dirty="0" err="1"/>
              <a:t>ib</a:t>
            </a:r>
            <a:r>
              <a:rPr lang="en-US" sz="3200" b="1" dirty="0"/>
              <a:t> </a:t>
            </a:r>
            <a:r>
              <a:rPr lang="en-US" sz="3200" b="1" dirty="0" err="1"/>
              <a:t>cheeb</a:t>
            </a:r>
            <a:r>
              <a:rPr lang="en-US" sz="3200" b="1" dirty="0"/>
              <a:t> </a:t>
            </a:r>
            <a:r>
              <a:rPr lang="en-US" sz="3200" b="1" dirty="0" err="1"/>
              <a:t>tsam</a:t>
            </a:r>
            <a:r>
              <a:rPr lang="en-US" sz="3200" b="1" dirty="0"/>
              <a:t> </a:t>
            </a:r>
            <a:r>
              <a:rPr lang="en-US" sz="3200" b="1" dirty="0" err="1"/>
              <a:t>ntawm</a:t>
            </a:r>
            <a:r>
              <a:rPr lang="en-US" sz="3200" b="1" dirty="0"/>
              <a:t> </a:t>
            </a:r>
            <a:r>
              <a:rPr lang="en-US" sz="3200" b="1" dirty="0" err="1"/>
              <a:t>Lub</a:t>
            </a:r>
            <a:r>
              <a:rPr lang="en-US" sz="3200" b="1" dirty="0"/>
              <a:t> </a:t>
            </a:r>
            <a:r>
              <a:rPr lang="en-US" sz="3200" b="1" dirty="0" err="1"/>
              <a:t>tsev</a:t>
            </a:r>
            <a:r>
              <a:rPr lang="en-US" sz="3200" b="1" dirty="0"/>
              <a:t> </a:t>
            </a:r>
            <a:r>
              <a:rPr lang="en-US" sz="3200" b="1" dirty="0" err="1"/>
              <a:t>Dawb</a:t>
            </a:r>
            <a:r>
              <a:rPr lang="en-US" sz="3200" b="1" dirty="0"/>
              <a:t> </a:t>
            </a:r>
            <a:r>
              <a:rPr lang="en-US" sz="3200" b="1" dirty="0" err="1"/>
              <a:t>thiab</a:t>
            </a:r>
            <a:r>
              <a:rPr lang="en-US" sz="3200" b="1" dirty="0"/>
              <a:t> </a:t>
            </a:r>
            <a:r>
              <a:rPr lang="en-US" sz="3200" b="1" dirty="0" err="1"/>
              <a:t>Pawg</a:t>
            </a:r>
            <a:r>
              <a:rPr lang="en-US" sz="3200" b="1" dirty="0"/>
              <a:t> </a:t>
            </a:r>
            <a:r>
              <a:rPr lang="en-US" sz="3200" b="1" dirty="0" err="1"/>
              <a:t>Neeg</a:t>
            </a:r>
            <a:r>
              <a:rPr lang="en-US" sz="3200" b="1" dirty="0"/>
              <a:t> </a:t>
            </a:r>
            <a:r>
              <a:rPr lang="en-US" sz="3200" b="1" dirty="0" err="1"/>
              <a:t>Npaj</a:t>
            </a:r>
            <a:r>
              <a:rPr lang="en-US" sz="3200" b="1" dirty="0"/>
              <a:t> </a:t>
            </a:r>
            <a:r>
              <a:rPr lang="en-US" sz="3200" b="1" dirty="0" err="1"/>
              <a:t>Tswv</a:t>
            </a:r>
            <a:r>
              <a:rPr lang="en-US" sz="3200" b="1" dirty="0"/>
              <a:t> </a:t>
            </a:r>
            <a:r>
              <a:rPr lang="en-US" sz="3200" b="1" dirty="0" err="1"/>
              <a:t>Yim</a:t>
            </a:r>
            <a:r>
              <a:rPr lang="en-US" sz="3200" b="1" dirty="0"/>
              <a:t>  </a:t>
            </a:r>
          </a:p>
        </p:txBody>
      </p:sp>
    </p:spTree>
    <p:extLst>
      <p:ext uri="{BB962C8B-B14F-4D97-AF65-F5344CB8AC3E}">
        <p14:creationId xmlns:p14="http://schemas.microsoft.com/office/powerpoint/2010/main" val="755210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Kev sib </a:t>
            </a:r>
            <a:r>
              <a:rPr lang="en-US" dirty="0" err="1"/>
              <a:t>tham</a:t>
            </a:r>
            <a:r>
              <a:rPr lang="en-US" dirty="0"/>
              <a:t> – </a:t>
            </a:r>
            <a:r>
              <a:rPr lang="en-US" dirty="0" err="1"/>
              <a:t>Kab</a:t>
            </a:r>
            <a:r>
              <a:rPr lang="en-US" dirty="0"/>
              <a:t> </a:t>
            </a:r>
            <a:r>
              <a:rPr lang="en-US" dirty="0" err="1"/>
              <a:t>lus</a:t>
            </a:r>
            <a:r>
              <a:rPr lang="en-US" dirty="0"/>
              <a:t> </a:t>
            </a:r>
            <a:r>
              <a:rPr lang="en-US" dirty="0" err="1"/>
              <a:t>nug</a:t>
            </a:r>
            <a:r>
              <a:rPr lang="en-US" dirty="0"/>
              <a:t> #3</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r>
              <a:rPr lang="en-US" sz="5500" dirty="0">
                <a:ea typeface="+mn-lt"/>
                <a:cs typeface="+mn-lt"/>
              </a:rPr>
              <a:t>Yam </a:t>
            </a:r>
            <a:r>
              <a:rPr lang="en-US" sz="5500" dirty="0" err="1">
                <a:ea typeface="+mn-lt"/>
                <a:cs typeface="+mn-lt"/>
              </a:rPr>
              <a:t>dabtsi</a:t>
            </a:r>
            <a:r>
              <a:rPr lang="en-US" sz="5500" dirty="0">
                <a:ea typeface="+mn-lt"/>
                <a:cs typeface="+mn-lt"/>
              </a:rPr>
              <a:t> es </a:t>
            </a:r>
            <a:r>
              <a:rPr lang="en-US" sz="5500" dirty="0" err="1">
                <a:ea typeface="+mn-lt"/>
                <a:cs typeface="+mn-lt"/>
              </a:rPr>
              <a:t>lub</a:t>
            </a:r>
            <a:r>
              <a:rPr lang="en-US" sz="5500" dirty="0">
                <a:ea typeface="+mn-lt"/>
                <a:cs typeface="+mn-lt"/>
              </a:rPr>
              <a:t> </a:t>
            </a:r>
            <a:r>
              <a:rPr lang="en-US" sz="5500" dirty="0" err="1">
                <a:ea typeface="+mn-lt"/>
                <a:cs typeface="+mn-lt"/>
              </a:rPr>
              <a:t>tsev</a:t>
            </a:r>
            <a:r>
              <a:rPr lang="en-US" sz="5500" dirty="0">
                <a:ea typeface="+mn-lt"/>
                <a:cs typeface="+mn-lt"/>
              </a:rPr>
              <a:t> </a:t>
            </a:r>
            <a:r>
              <a:rPr lang="en-US" sz="5500" dirty="0" err="1">
                <a:ea typeface="+mn-lt"/>
                <a:cs typeface="+mn-lt"/>
              </a:rPr>
              <a:t>Dawb</a:t>
            </a:r>
            <a:r>
              <a:rPr lang="en-US" sz="5500" dirty="0">
                <a:ea typeface="+mn-lt"/>
                <a:cs typeface="+mn-lt"/>
              </a:rPr>
              <a:t> Capitol </a:t>
            </a:r>
            <a:r>
              <a:rPr lang="en-US" sz="5500" dirty="0" err="1">
                <a:ea typeface="+mn-lt"/>
                <a:cs typeface="+mn-lt"/>
              </a:rPr>
              <a:t>yuav</a:t>
            </a:r>
            <a:r>
              <a:rPr lang="en-US" sz="5500" dirty="0">
                <a:ea typeface="+mn-lt"/>
                <a:cs typeface="+mn-lt"/>
              </a:rPr>
              <a:t> </a:t>
            </a:r>
            <a:r>
              <a:rPr lang="en-US" sz="5500" dirty="0" err="1">
                <a:ea typeface="+mn-lt"/>
                <a:cs typeface="+mn-lt"/>
              </a:rPr>
              <a:t>tsum</a:t>
            </a:r>
            <a:r>
              <a:rPr lang="en-US" sz="5500" dirty="0">
                <a:ea typeface="+mn-lt"/>
                <a:cs typeface="+mn-lt"/>
              </a:rPr>
              <a:t> tau </a:t>
            </a:r>
            <a:r>
              <a:rPr lang="en-US" sz="5500" dirty="0" err="1">
                <a:ea typeface="+mn-lt"/>
                <a:cs typeface="+mn-lt"/>
              </a:rPr>
              <a:t>hloov</a:t>
            </a:r>
            <a:r>
              <a:rPr lang="en-US" sz="5500" dirty="0">
                <a:ea typeface="+mn-lt"/>
                <a:cs typeface="+mn-lt"/>
              </a:rPr>
              <a:t>? Yam </a:t>
            </a:r>
            <a:r>
              <a:rPr lang="en-US" sz="5500" dirty="0" err="1">
                <a:ea typeface="+mn-lt"/>
                <a:cs typeface="+mn-lt"/>
              </a:rPr>
              <a:t>dabtsi</a:t>
            </a:r>
            <a:r>
              <a:rPr lang="en-US" sz="5500" dirty="0">
                <a:ea typeface="+mn-lt"/>
                <a:cs typeface="+mn-lt"/>
              </a:rPr>
              <a:t> </a:t>
            </a:r>
            <a:r>
              <a:rPr lang="en-US" sz="5500" dirty="0" err="1">
                <a:ea typeface="+mn-lt"/>
                <a:cs typeface="+mn-lt"/>
              </a:rPr>
              <a:t>yuav</a:t>
            </a:r>
            <a:r>
              <a:rPr lang="en-US" sz="5500" dirty="0">
                <a:ea typeface="+mn-lt"/>
                <a:cs typeface="+mn-lt"/>
              </a:rPr>
              <a:t> </a:t>
            </a:r>
            <a:r>
              <a:rPr lang="en-US" sz="5500" dirty="0" err="1">
                <a:ea typeface="+mn-lt"/>
                <a:cs typeface="+mn-lt"/>
              </a:rPr>
              <a:t>tsum</a:t>
            </a:r>
            <a:r>
              <a:rPr lang="en-US" sz="5500" dirty="0">
                <a:ea typeface="+mn-lt"/>
                <a:cs typeface="+mn-lt"/>
              </a:rPr>
              <a:t> </a:t>
            </a:r>
            <a:r>
              <a:rPr lang="en-US" sz="5500" dirty="0" err="1">
                <a:ea typeface="+mn-lt"/>
                <a:cs typeface="+mn-lt"/>
              </a:rPr>
              <a:t>cia</a:t>
            </a:r>
            <a:r>
              <a:rPr lang="en-US" sz="5500" dirty="0">
                <a:ea typeface="+mn-lt"/>
                <a:cs typeface="+mn-lt"/>
              </a:rPr>
              <a:t> </a:t>
            </a:r>
            <a:r>
              <a:rPr lang="en-US" sz="5500" dirty="0" err="1">
                <a:ea typeface="+mn-lt"/>
                <a:cs typeface="+mn-lt"/>
              </a:rPr>
              <a:t>nws</a:t>
            </a:r>
            <a:r>
              <a:rPr lang="en-US" sz="5500" dirty="0">
                <a:ea typeface="+mn-lt"/>
                <a:cs typeface="+mn-lt"/>
              </a:rPr>
              <a:t> </a:t>
            </a:r>
            <a:r>
              <a:rPr lang="en-US" sz="5500" dirty="0" err="1">
                <a:ea typeface="+mn-lt"/>
                <a:cs typeface="+mn-lt"/>
              </a:rPr>
              <a:t>nyob</a:t>
            </a:r>
            <a:r>
              <a:rPr lang="en-US" sz="5500" dirty="0">
                <a:ea typeface="+mn-lt"/>
                <a:cs typeface="+mn-lt"/>
              </a:rPr>
              <a:t> </a:t>
            </a:r>
            <a:r>
              <a:rPr lang="en-US" sz="5500" dirty="0" err="1">
                <a:ea typeface="+mn-lt"/>
                <a:cs typeface="+mn-lt"/>
              </a:rPr>
              <a:t>twj</a:t>
            </a:r>
            <a:r>
              <a:rPr lang="en-US" sz="5500" dirty="0">
                <a:ea typeface="+mn-lt"/>
                <a:cs typeface="+mn-lt"/>
              </a:rPr>
              <a:t> </a:t>
            </a:r>
            <a:r>
              <a:rPr lang="en-US" sz="5500" dirty="0" err="1">
                <a:ea typeface="+mn-lt"/>
                <a:cs typeface="+mn-lt"/>
              </a:rPr>
              <a:t>ywm</a:t>
            </a:r>
            <a:r>
              <a:rPr lang="en-US" sz="5500" dirty="0">
                <a:ea typeface="+mn-lt"/>
                <a:cs typeface="+mn-lt"/>
              </a:rPr>
              <a:t> li </a:t>
            </a:r>
            <a:r>
              <a:rPr lang="en-US" sz="5500" dirty="0" err="1">
                <a:ea typeface="+mn-lt"/>
                <a:cs typeface="+mn-lt"/>
              </a:rPr>
              <a:t>qub</a:t>
            </a:r>
            <a:r>
              <a:rPr lang="en-US" sz="5500" dirty="0">
                <a:ea typeface="+mn-lt"/>
                <a:cs typeface="+mn-lt"/>
              </a:rPr>
              <a:t>?</a:t>
            </a:r>
            <a:endParaRPr lang="en-US" dirty="0">
              <a:ea typeface="+mn-lt"/>
              <a:cs typeface="+mn-lt"/>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extLst>
      <p:ext uri="{BB962C8B-B14F-4D97-AF65-F5344CB8AC3E}">
        <p14:creationId xmlns:p14="http://schemas.microsoft.com/office/powerpoint/2010/main" val="1492736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Kev sib </a:t>
            </a:r>
            <a:r>
              <a:rPr lang="en-US" dirty="0" err="1"/>
              <a:t>tham</a:t>
            </a:r>
            <a:r>
              <a:rPr lang="en-US" dirty="0"/>
              <a:t> – </a:t>
            </a:r>
            <a:r>
              <a:rPr lang="en-US" dirty="0" err="1"/>
              <a:t>Kab</a:t>
            </a:r>
            <a:r>
              <a:rPr lang="en-US" dirty="0"/>
              <a:t> </a:t>
            </a:r>
            <a:r>
              <a:rPr lang="en-US" dirty="0" err="1"/>
              <a:t>lus</a:t>
            </a:r>
            <a:r>
              <a:rPr lang="en-US" dirty="0"/>
              <a:t> </a:t>
            </a:r>
            <a:r>
              <a:rPr lang="en-US" dirty="0" err="1"/>
              <a:t>nug</a:t>
            </a:r>
            <a:r>
              <a:rPr lang="en-US" dirty="0"/>
              <a:t> #4</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r>
              <a:rPr lang="en-US" sz="4000" dirty="0" err="1">
                <a:ea typeface="+mn-lt"/>
                <a:cs typeface="+mn-lt"/>
              </a:rPr>
              <a:t>Qhov</a:t>
            </a:r>
            <a:r>
              <a:rPr lang="en-US" sz="4000" dirty="0">
                <a:ea typeface="+mn-lt"/>
                <a:cs typeface="+mn-lt"/>
              </a:rPr>
              <a:t> </a:t>
            </a:r>
            <a:r>
              <a:rPr lang="en-US" sz="4000" dirty="0" err="1">
                <a:ea typeface="+mn-lt"/>
                <a:cs typeface="+mn-lt"/>
              </a:rPr>
              <a:t>kev</a:t>
            </a:r>
            <a:r>
              <a:rPr lang="en-US" sz="4000" dirty="0">
                <a:ea typeface="+mn-lt"/>
                <a:cs typeface="+mn-lt"/>
              </a:rPr>
              <a:t> </a:t>
            </a:r>
            <a:r>
              <a:rPr lang="en-US" sz="4000" dirty="0" err="1">
                <a:ea typeface="+mn-lt"/>
                <a:cs typeface="+mn-lt"/>
              </a:rPr>
              <a:t>saib</a:t>
            </a:r>
            <a:r>
              <a:rPr lang="en-US" sz="4000" dirty="0">
                <a:ea typeface="+mn-lt"/>
                <a:cs typeface="+mn-lt"/>
              </a:rPr>
              <a:t> </a:t>
            </a:r>
            <a:r>
              <a:rPr lang="en-US" sz="4000" dirty="0" err="1">
                <a:ea typeface="+mn-lt"/>
                <a:cs typeface="+mn-lt"/>
              </a:rPr>
              <a:t>kom</a:t>
            </a:r>
            <a:r>
              <a:rPr lang="en-US" sz="4000" dirty="0">
                <a:ea typeface="+mn-lt"/>
                <a:cs typeface="+mn-lt"/>
              </a:rPr>
              <a:t> </a:t>
            </a:r>
            <a:r>
              <a:rPr lang="en-US" sz="4000" dirty="0" err="1">
                <a:ea typeface="+mn-lt"/>
                <a:cs typeface="+mn-lt"/>
              </a:rPr>
              <a:t>muaj</a:t>
            </a:r>
            <a:r>
              <a:rPr lang="en-US" sz="4000" dirty="0">
                <a:ea typeface="+mn-lt"/>
                <a:cs typeface="+mn-lt"/>
              </a:rPr>
              <a:t> </a:t>
            </a:r>
            <a:r>
              <a:rPr lang="en-US" sz="4000" dirty="0" err="1">
                <a:ea typeface="+mn-lt"/>
                <a:cs typeface="+mn-lt"/>
              </a:rPr>
              <a:t>nuj</a:t>
            </a:r>
            <a:r>
              <a:rPr lang="en-US" sz="4000" dirty="0">
                <a:ea typeface="+mn-lt"/>
                <a:cs typeface="+mn-lt"/>
              </a:rPr>
              <a:t> </a:t>
            </a:r>
            <a:r>
              <a:rPr lang="en-US" sz="4000" dirty="0" err="1">
                <a:ea typeface="+mn-lt"/>
                <a:cs typeface="+mn-lt"/>
              </a:rPr>
              <a:t>nqis</a:t>
            </a:r>
            <a:r>
              <a:rPr lang="en-US" sz="4000" dirty="0">
                <a:ea typeface="+mn-lt"/>
                <a:cs typeface="+mn-lt"/>
              </a:rPr>
              <a:t> </a:t>
            </a:r>
            <a:r>
              <a:rPr lang="en-US" sz="4000" dirty="0" err="1">
                <a:ea typeface="+mn-lt"/>
                <a:cs typeface="+mn-lt"/>
              </a:rPr>
              <a:t>twg</a:t>
            </a:r>
            <a:r>
              <a:rPr lang="en-US" sz="4000" dirty="0">
                <a:ea typeface="+mn-lt"/>
                <a:cs typeface="+mn-lt"/>
              </a:rPr>
              <a:t> es </a:t>
            </a:r>
            <a:r>
              <a:rPr lang="en-US" sz="4000" dirty="0" err="1">
                <a:ea typeface="+mn-lt"/>
                <a:cs typeface="+mn-lt"/>
              </a:rPr>
              <a:t>koj</a:t>
            </a:r>
            <a:r>
              <a:rPr lang="en-US" sz="4000" dirty="0">
                <a:ea typeface="+mn-lt"/>
                <a:cs typeface="+mn-lt"/>
              </a:rPr>
              <a:t> </a:t>
            </a:r>
            <a:r>
              <a:rPr lang="en-US" sz="4000" dirty="0" err="1">
                <a:ea typeface="+mn-lt"/>
                <a:cs typeface="+mn-lt"/>
              </a:rPr>
              <a:t>xav</a:t>
            </a:r>
            <a:r>
              <a:rPr lang="en-US" sz="4000" dirty="0">
                <a:ea typeface="+mn-lt"/>
                <a:cs typeface="+mn-lt"/>
              </a:rPr>
              <a:t> </a:t>
            </a:r>
            <a:r>
              <a:rPr lang="en-US" sz="4000" dirty="0" err="1">
                <a:ea typeface="+mn-lt"/>
                <a:cs typeface="+mn-lt"/>
              </a:rPr>
              <a:t>kom</a:t>
            </a:r>
            <a:r>
              <a:rPr lang="en-US" sz="4000" dirty="0">
                <a:ea typeface="+mn-lt"/>
                <a:cs typeface="+mn-lt"/>
              </a:rPr>
              <a:t> </a:t>
            </a:r>
            <a:r>
              <a:rPr lang="en-US" sz="4000" dirty="0" err="1">
                <a:ea typeface="+mn-lt"/>
                <a:cs typeface="+mn-lt"/>
              </a:rPr>
              <a:t>pawg</a:t>
            </a:r>
            <a:r>
              <a:rPr lang="en-US" sz="4000" dirty="0">
                <a:ea typeface="+mn-lt"/>
                <a:cs typeface="+mn-lt"/>
              </a:rPr>
              <a:t> </a:t>
            </a:r>
            <a:r>
              <a:rPr lang="en-US" sz="4000" dirty="0" err="1">
                <a:ea typeface="+mn-lt"/>
                <a:cs typeface="+mn-lt"/>
              </a:rPr>
              <a:t>neeg</a:t>
            </a:r>
            <a:r>
              <a:rPr lang="en-US" sz="4000" dirty="0">
                <a:ea typeface="+mn-lt"/>
                <a:cs typeface="+mn-lt"/>
              </a:rPr>
              <a:t> </a:t>
            </a:r>
            <a:r>
              <a:rPr lang="en-US" sz="4000" dirty="0" err="1">
                <a:ea typeface="+mn-lt"/>
                <a:cs typeface="+mn-lt"/>
              </a:rPr>
              <a:t>tswj</a:t>
            </a:r>
            <a:r>
              <a:rPr lang="en-US" sz="4000" dirty="0">
                <a:ea typeface="+mn-lt"/>
                <a:cs typeface="+mn-lt"/>
              </a:rPr>
              <a:t> </a:t>
            </a:r>
            <a:r>
              <a:rPr lang="en-US" sz="4000" dirty="0" err="1"/>
              <a:t>Qauv</a:t>
            </a:r>
            <a:r>
              <a:rPr lang="en-US" sz="4000" dirty="0"/>
              <a:t> </a:t>
            </a:r>
            <a:r>
              <a:rPr lang="en-US" sz="4000" dirty="0" err="1"/>
              <a:t>Vaj</a:t>
            </a:r>
            <a:r>
              <a:rPr lang="en-US" sz="4000" dirty="0"/>
              <a:t> </a:t>
            </a:r>
            <a:r>
              <a:rPr lang="en-US" sz="4000" dirty="0" err="1"/>
              <a:t>Tse</a:t>
            </a:r>
            <a:r>
              <a:rPr lang="en-US" sz="4000" dirty="0"/>
              <a:t> </a:t>
            </a:r>
            <a:r>
              <a:rPr lang="en-US" sz="4000" dirty="0" err="1"/>
              <a:t>ntawm</a:t>
            </a:r>
            <a:r>
              <a:rPr lang="en-US" sz="4000" dirty="0"/>
              <a:t> </a:t>
            </a:r>
            <a:r>
              <a:rPr lang="en-US" sz="4000" dirty="0" err="1"/>
              <a:t>Lub</a:t>
            </a:r>
            <a:r>
              <a:rPr lang="en-US" sz="4000" dirty="0"/>
              <a:t> </a:t>
            </a:r>
            <a:r>
              <a:rPr lang="en-US" sz="4000" dirty="0" err="1"/>
              <a:t>tsev</a:t>
            </a:r>
            <a:r>
              <a:rPr lang="en-US" sz="4000" dirty="0"/>
              <a:t> </a:t>
            </a:r>
            <a:r>
              <a:rPr lang="en-US" sz="4000" dirty="0" err="1"/>
              <a:t>dawb</a:t>
            </a:r>
            <a:r>
              <a:rPr lang="en-US" sz="4000" dirty="0"/>
              <a:t> </a:t>
            </a:r>
            <a:r>
              <a:rPr lang="en-US" sz="4000" dirty="0" err="1"/>
              <a:t>thiab</a:t>
            </a:r>
            <a:r>
              <a:rPr lang="en-US" sz="4000" dirty="0"/>
              <a:t> </a:t>
            </a:r>
            <a:r>
              <a:rPr lang="en-US" sz="4000" dirty="0" err="1"/>
              <a:t>Pawg</a:t>
            </a:r>
            <a:r>
              <a:rPr lang="en-US" sz="4000" dirty="0"/>
              <a:t> </a:t>
            </a:r>
            <a:r>
              <a:rPr lang="en-US" sz="4000" dirty="0" err="1"/>
              <a:t>Neeg</a:t>
            </a:r>
            <a:r>
              <a:rPr lang="en-US" sz="4000" dirty="0"/>
              <a:t> </a:t>
            </a:r>
            <a:r>
              <a:rPr lang="en-US" sz="4000" dirty="0" err="1"/>
              <a:t>Npaj</a:t>
            </a:r>
            <a:r>
              <a:rPr lang="en-US" sz="4000" dirty="0"/>
              <a:t> </a:t>
            </a:r>
            <a:r>
              <a:rPr lang="en-US" sz="4000" dirty="0" err="1"/>
              <a:t>Tswv</a:t>
            </a:r>
            <a:r>
              <a:rPr lang="en-US" sz="4000" dirty="0"/>
              <a:t> </a:t>
            </a:r>
            <a:r>
              <a:rPr lang="en-US" sz="4000" dirty="0" err="1"/>
              <a:t>Yim</a:t>
            </a:r>
            <a:r>
              <a:rPr lang="en-US" sz="4000" dirty="0"/>
              <a:t> </a:t>
            </a:r>
            <a:r>
              <a:rPr lang="en-US" sz="4000" dirty="0" err="1"/>
              <a:t>siv</a:t>
            </a:r>
            <a:r>
              <a:rPr lang="en-US" sz="4000" dirty="0"/>
              <a:t> </a:t>
            </a:r>
            <a:r>
              <a:rPr lang="en-US" sz="4000" dirty="0" err="1"/>
              <a:t>thaum</a:t>
            </a:r>
            <a:r>
              <a:rPr lang="en-US" sz="4000" dirty="0"/>
              <a:t> </a:t>
            </a:r>
            <a:r>
              <a:rPr lang="en-US" sz="4000" dirty="0" err="1"/>
              <a:t>lawv</a:t>
            </a:r>
            <a:r>
              <a:rPr lang="en-US" sz="4000" dirty="0"/>
              <a:t> </a:t>
            </a:r>
            <a:r>
              <a:rPr lang="en-US" sz="4000" dirty="0" err="1"/>
              <a:t>txiav</a:t>
            </a:r>
            <a:r>
              <a:rPr lang="en-US" sz="4000" dirty="0"/>
              <a:t> </a:t>
            </a:r>
            <a:r>
              <a:rPr lang="en-US" sz="4000" dirty="0" err="1"/>
              <a:t>txim</a:t>
            </a:r>
            <a:r>
              <a:rPr lang="en-US" sz="4000" dirty="0"/>
              <a:t> </a:t>
            </a:r>
            <a:r>
              <a:rPr lang="en-US" sz="4000" dirty="0" err="1"/>
              <a:t>siab</a:t>
            </a:r>
            <a:r>
              <a:rPr lang="en-US" sz="4000" dirty="0"/>
              <a:t> </a:t>
            </a:r>
            <a:r>
              <a:rPr lang="en-US" sz="4000" dirty="0" err="1"/>
              <a:t>txog</a:t>
            </a:r>
            <a:r>
              <a:rPr lang="en-US" sz="4000" dirty="0"/>
              <a:t> </a:t>
            </a:r>
            <a:r>
              <a:rPr lang="en-US" sz="4000" dirty="0" err="1">
                <a:cs typeface="Calibri"/>
              </a:rPr>
              <a:t>daim</a:t>
            </a:r>
            <a:r>
              <a:rPr lang="en-US" sz="4000" dirty="0">
                <a:cs typeface="Calibri"/>
              </a:rPr>
              <a:t> </a:t>
            </a:r>
            <a:r>
              <a:rPr lang="en-US" sz="4000" dirty="0" err="1">
                <a:cs typeface="Calibri"/>
              </a:rPr>
              <a:t>phiaj</a:t>
            </a:r>
            <a:r>
              <a:rPr lang="en-US" sz="4000" dirty="0">
                <a:cs typeface="Calibri"/>
              </a:rPr>
              <a:t> </a:t>
            </a:r>
            <a:r>
              <a:rPr lang="en-US" sz="4000" dirty="0" err="1">
                <a:cs typeface="Calibri"/>
              </a:rPr>
              <a:t>zeb</a:t>
            </a:r>
            <a:r>
              <a:rPr lang="en-US" sz="4000" dirty="0">
                <a:cs typeface="Calibri"/>
              </a:rPr>
              <a:t> </a:t>
            </a:r>
            <a:r>
              <a:rPr lang="en-US" sz="4000" dirty="0" err="1">
                <a:cs typeface="Calibri"/>
              </a:rPr>
              <a:t>tsa</a:t>
            </a:r>
            <a:r>
              <a:rPr lang="en-US" sz="4000" dirty="0">
                <a:cs typeface="Calibri"/>
              </a:rPr>
              <a:t> </a:t>
            </a:r>
            <a:r>
              <a:rPr lang="en-US" sz="4000" dirty="0" err="1">
                <a:cs typeface="Calibri"/>
              </a:rPr>
              <a:t>nco</a:t>
            </a:r>
            <a:r>
              <a:rPr lang="en-US" sz="4000" dirty="0">
                <a:cs typeface="Calibri"/>
              </a:rPr>
              <a:t> </a:t>
            </a:r>
            <a:r>
              <a:rPr lang="en-US" sz="4000" dirty="0" err="1">
                <a:cs typeface="Calibri"/>
              </a:rPr>
              <a:t>txog</a:t>
            </a:r>
            <a:r>
              <a:rPr lang="en-US" sz="4000" dirty="0">
                <a:cs typeface="Calibri"/>
              </a:rPr>
              <a:t> </a:t>
            </a:r>
            <a:r>
              <a:rPr lang="en-US" sz="4000" dirty="0" err="1">
                <a:cs typeface="Calibri"/>
              </a:rPr>
              <a:t>tej</a:t>
            </a:r>
            <a:r>
              <a:rPr lang="en-US" sz="4000" dirty="0">
                <a:cs typeface="Calibri"/>
              </a:rPr>
              <a:t> yam </a:t>
            </a:r>
            <a:r>
              <a:rPr lang="en-US" sz="4000" dirty="0" err="1">
                <a:cs typeface="Calibri"/>
              </a:rPr>
              <a:t>dabtsi</a:t>
            </a:r>
            <a:r>
              <a:rPr lang="en-US" sz="4000" dirty="0">
                <a:cs typeface="Calibri"/>
              </a:rPr>
              <a:t>, </a:t>
            </a:r>
            <a:r>
              <a:rPr lang="en-US" sz="4000" dirty="0" err="1">
                <a:cs typeface="Calibri"/>
              </a:rPr>
              <a:t>tej</a:t>
            </a:r>
            <a:r>
              <a:rPr lang="en-US" sz="4000" dirty="0">
                <a:cs typeface="Calibri"/>
              </a:rPr>
              <a:t> yam tau </a:t>
            </a:r>
            <a:r>
              <a:rPr lang="en-US" sz="4000" dirty="0" err="1">
                <a:cs typeface="Calibri"/>
              </a:rPr>
              <a:t>ua</a:t>
            </a:r>
            <a:r>
              <a:rPr lang="en-US" sz="4000" dirty="0">
                <a:cs typeface="Calibri"/>
              </a:rPr>
              <a:t> tag los </a:t>
            </a:r>
            <a:r>
              <a:rPr lang="en-US" sz="4000" dirty="0" err="1">
                <a:cs typeface="Calibri"/>
              </a:rPr>
              <a:t>kom</a:t>
            </a:r>
            <a:r>
              <a:rPr lang="en-US" sz="4000" dirty="0">
                <a:cs typeface="Calibri"/>
              </a:rPr>
              <a:t> </a:t>
            </a:r>
            <a:r>
              <a:rPr lang="en-US" sz="4000" dirty="0" err="1">
                <a:cs typeface="Calibri"/>
              </a:rPr>
              <a:t>txhob</a:t>
            </a:r>
            <a:r>
              <a:rPr lang="en-US" sz="4000" dirty="0">
                <a:cs typeface="Calibri"/>
              </a:rPr>
              <a:t> </a:t>
            </a:r>
            <a:r>
              <a:rPr lang="en-US" sz="4000" dirty="0" err="1">
                <a:cs typeface="Calibri"/>
              </a:rPr>
              <a:t>hnov</a:t>
            </a:r>
            <a:r>
              <a:rPr lang="en-US" sz="4000" dirty="0">
                <a:cs typeface="Calibri"/>
              </a:rPr>
              <a:t> </a:t>
            </a:r>
            <a:r>
              <a:rPr lang="en-US" sz="4000" dirty="0" err="1">
                <a:cs typeface="Calibri"/>
              </a:rPr>
              <a:t>qab</a:t>
            </a:r>
            <a:r>
              <a:rPr lang="en-US" sz="4000" dirty="0">
                <a:cs typeface="Calibri"/>
              </a:rPr>
              <a:t>, </a:t>
            </a:r>
            <a:r>
              <a:rPr lang="en-US" sz="4000" dirty="0" err="1">
                <a:cs typeface="Calibri"/>
              </a:rPr>
              <a:t>thiab</a:t>
            </a:r>
            <a:r>
              <a:rPr lang="en-US" sz="4000" dirty="0">
                <a:cs typeface="Calibri"/>
              </a:rPr>
              <a:t> </a:t>
            </a:r>
            <a:r>
              <a:rPr lang="en-US" sz="4000" dirty="0" err="1">
                <a:cs typeface="Calibri"/>
              </a:rPr>
              <a:t>cov</a:t>
            </a:r>
            <a:r>
              <a:rPr lang="en-US" sz="4000" dirty="0">
                <a:cs typeface="Calibri"/>
              </a:rPr>
              <a:t> </a:t>
            </a:r>
            <a:r>
              <a:rPr lang="en-US" sz="4000" dirty="0" err="1">
                <a:cs typeface="Calibri"/>
              </a:rPr>
              <a:t>duab</a:t>
            </a:r>
            <a:r>
              <a:rPr lang="en-US" sz="4000" dirty="0">
                <a:cs typeface="Calibri"/>
              </a:rPr>
              <a:t> (art) </a:t>
            </a:r>
            <a:r>
              <a:rPr lang="en-US" sz="4000" dirty="0" err="1">
                <a:cs typeface="Calibri"/>
              </a:rPr>
              <a:t>ntawm</a:t>
            </a:r>
            <a:r>
              <a:rPr lang="en-US" sz="4000" dirty="0">
                <a:cs typeface="Calibri"/>
              </a:rPr>
              <a:t> </a:t>
            </a:r>
            <a:r>
              <a:rPr lang="en-US" sz="4000" dirty="0" err="1">
                <a:cs typeface="Calibri"/>
              </a:rPr>
              <a:t>lub</a:t>
            </a:r>
            <a:r>
              <a:rPr lang="en-US" sz="4000" dirty="0">
                <a:cs typeface="Calibri"/>
              </a:rPr>
              <a:t> </a:t>
            </a:r>
            <a:r>
              <a:rPr lang="en-US" sz="4000" dirty="0" err="1">
                <a:cs typeface="Calibri"/>
              </a:rPr>
              <a:t>tsev</a:t>
            </a:r>
            <a:r>
              <a:rPr lang="en-US" sz="4000" dirty="0">
                <a:cs typeface="Calibri"/>
              </a:rPr>
              <a:t> </a:t>
            </a:r>
            <a:r>
              <a:rPr lang="en-US" sz="4000" dirty="0" err="1">
                <a:cs typeface="Calibri"/>
              </a:rPr>
              <a:t>Dawb</a:t>
            </a:r>
            <a:r>
              <a:rPr lang="en-US" sz="4000" dirty="0">
                <a:cs typeface="Calibri"/>
              </a:rPr>
              <a:t> Capitol</a:t>
            </a:r>
            <a:r>
              <a:rPr lang="en-US" sz="4000" dirty="0">
                <a:ea typeface="+mn-lt"/>
                <a:cs typeface="+mn-lt"/>
              </a:rPr>
              <a:t>?</a:t>
            </a:r>
            <a:endParaRPr lang="en-US" sz="4000" dirty="0"/>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1633929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Kev sib </a:t>
            </a:r>
            <a:r>
              <a:rPr lang="en-US" dirty="0" err="1"/>
              <a:t>tham</a:t>
            </a:r>
            <a:r>
              <a:rPr lang="en-US" dirty="0"/>
              <a:t> – </a:t>
            </a:r>
            <a:r>
              <a:rPr lang="en-US" dirty="0" err="1"/>
              <a:t>Kab</a:t>
            </a:r>
            <a:r>
              <a:rPr lang="en-US" dirty="0"/>
              <a:t> </a:t>
            </a:r>
            <a:r>
              <a:rPr lang="en-US" dirty="0" err="1"/>
              <a:t>lus</a:t>
            </a:r>
            <a:r>
              <a:rPr lang="en-US" dirty="0"/>
              <a:t> </a:t>
            </a:r>
            <a:r>
              <a:rPr lang="en-US" dirty="0" err="1"/>
              <a:t>nug</a:t>
            </a:r>
            <a:r>
              <a:rPr lang="en-US" dirty="0"/>
              <a:t> #5</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r>
              <a:rPr lang="en-US" sz="5000" dirty="0">
                <a:ea typeface="+mn-lt"/>
                <a:cs typeface="+mn-lt"/>
              </a:rPr>
              <a:t>Yam </a:t>
            </a:r>
            <a:r>
              <a:rPr lang="en-US" sz="5000" dirty="0" err="1">
                <a:ea typeface="+mn-lt"/>
                <a:cs typeface="+mn-lt"/>
              </a:rPr>
              <a:t>dabtsi</a:t>
            </a:r>
            <a:r>
              <a:rPr lang="en-US" sz="5000" dirty="0">
                <a:ea typeface="+mn-lt"/>
                <a:cs typeface="+mn-lt"/>
              </a:rPr>
              <a:t> </a:t>
            </a:r>
            <a:r>
              <a:rPr lang="en-US" sz="5000" dirty="0" err="1">
                <a:ea typeface="+mn-lt"/>
                <a:cs typeface="+mn-lt"/>
              </a:rPr>
              <a:t>thiaj</a:t>
            </a:r>
            <a:r>
              <a:rPr lang="en-US" sz="5000" dirty="0">
                <a:ea typeface="+mn-lt"/>
                <a:cs typeface="+mn-lt"/>
              </a:rPr>
              <a:t> li </a:t>
            </a:r>
            <a:r>
              <a:rPr lang="en-US" sz="5000" dirty="0" err="1">
                <a:ea typeface="+mn-lt"/>
                <a:cs typeface="+mn-lt"/>
              </a:rPr>
              <a:t>yuav</a:t>
            </a:r>
            <a:r>
              <a:rPr lang="en-US" sz="5000" dirty="0">
                <a:ea typeface="+mn-lt"/>
                <a:cs typeface="+mn-lt"/>
              </a:rPr>
              <a:t> </a:t>
            </a:r>
            <a:r>
              <a:rPr lang="en-US" sz="5000" dirty="0" err="1">
                <a:ea typeface="+mn-lt"/>
                <a:cs typeface="+mn-lt"/>
              </a:rPr>
              <a:t>ua</a:t>
            </a:r>
            <a:r>
              <a:rPr lang="en-US" sz="5000" dirty="0">
                <a:ea typeface="+mn-lt"/>
                <a:cs typeface="+mn-lt"/>
              </a:rPr>
              <a:t> </a:t>
            </a:r>
            <a:r>
              <a:rPr lang="en-US" sz="5000" dirty="0" err="1">
                <a:ea typeface="+mn-lt"/>
                <a:cs typeface="+mn-lt"/>
              </a:rPr>
              <a:t>rau</a:t>
            </a:r>
            <a:r>
              <a:rPr lang="en-US" sz="5000" dirty="0">
                <a:ea typeface="+mn-lt"/>
                <a:cs typeface="+mn-lt"/>
              </a:rPr>
              <a:t> </a:t>
            </a:r>
            <a:r>
              <a:rPr lang="en-US" sz="5000" dirty="0" err="1">
                <a:ea typeface="+mn-lt"/>
                <a:cs typeface="+mn-lt"/>
              </a:rPr>
              <a:t>koj</a:t>
            </a:r>
            <a:r>
              <a:rPr lang="en-US" sz="5000" dirty="0">
                <a:ea typeface="+mn-lt"/>
                <a:cs typeface="+mn-lt"/>
              </a:rPr>
              <a:t> </a:t>
            </a:r>
            <a:r>
              <a:rPr lang="en-US" sz="5000" dirty="0" err="1">
                <a:ea typeface="+mn-lt"/>
                <a:cs typeface="+mn-lt"/>
              </a:rPr>
              <a:t>xav</a:t>
            </a:r>
            <a:r>
              <a:rPr lang="en-US" sz="5000" dirty="0">
                <a:ea typeface="+mn-lt"/>
                <a:cs typeface="+mn-lt"/>
              </a:rPr>
              <a:t> </a:t>
            </a:r>
            <a:r>
              <a:rPr lang="en-US" sz="5000" dirty="0" err="1">
                <a:ea typeface="+mn-lt"/>
                <a:cs typeface="+mn-lt"/>
              </a:rPr>
              <a:t>tuaj</a:t>
            </a:r>
            <a:r>
              <a:rPr lang="en-US" sz="5000" dirty="0">
                <a:ea typeface="+mn-lt"/>
                <a:cs typeface="+mn-lt"/>
              </a:rPr>
              <a:t> </a:t>
            </a:r>
            <a:r>
              <a:rPr lang="en-US" sz="5000" dirty="0" err="1">
                <a:ea typeface="+mn-lt"/>
                <a:cs typeface="+mn-lt"/>
              </a:rPr>
              <a:t>ncig</a:t>
            </a:r>
            <a:r>
              <a:rPr lang="en-US" sz="5000" dirty="0">
                <a:ea typeface="+mn-lt"/>
                <a:cs typeface="+mn-lt"/>
              </a:rPr>
              <a:t> </a:t>
            </a:r>
            <a:r>
              <a:rPr lang="en-US" sz="5000" dirty="0" err="1">
                <a:ea typeface="+mn-lt"/>
                <a:cs typeface="+mn-lt"/>
              </a:rPr>
              <a:t>saib</a:t>
            </a:r>
            <a:r>
              <a:rPr lang="en-US" sz="5000" dirty="0">
                <a:ea typeface="+mn-lt"/>
                <a:cs typeface="+mn-lt"/>
              </a:rPr>
              <a:t> </a:t>
            </a:r>
            <a:r>
              <a:rPr lang="en-US" sz="5000" dirty="0" err="1">
                <a:ea typeface="+mn-lt"/>
                <a:cs typeface="+mn-lt"/>
              </a:rPr>
              <a:t>thiab</a:t>
            </a:r>
            <a:r>
              <a:rPr lang="en-US" sz="5000" dirty="0">
                <a:ea typeface="+mn-lt"/>
                <a:cs typeface="+mn-lt"/>
              </a:rPr>
              <a:t> </a:t>
            </a:r>
            <a:r>
              <a:rPr lang="en-US" sz="5000" dirty="0" err="1">
                <a:ea typeface="+mn-lt"/>
                <a:cs typeface="+mn-lt"/>
              </a:rPr>
              <a:t>txaus</a:t>
            </a:r>
            <a:r>
              <a:rPr lang="en-US" sz="5000" dirty="0">
                <a:ea typeface="+mn-lt"/>
                <a:cs typeface="+mn-lt"/>
              </a:rPr>
              <a:t> </a:t>
            </a:r>
            <a:r>
              <a:rPr lang="en-US" sz="5000" dirty="0" err="1">
                <a:ea typeface="+mn-lt"/>
                <a:cs typeface="+mn-lt"/>
              </a:rPr>
              <a:t>siab</a:t>
            </a:r>
            <a:r>
              <a:rPr lang="en-US" sz="5000" dirty="0">
                <a:ea typeface="+mn-lt"/>
                <a:cs typeface="+mn-lt"/>
              </a:rPr>
              <a:t> </a:t>
            </a:r>
            <a:r>
              <a:rPr lang="en-US" sz="5000" dirty="0" err="1">
                <a:ea typeface="+mn-lt"/>
                <a:cs typeface="+mn-lt"/>
              </a:rPr>
              <a:t>rau</a:t>
            </a:r>
            <a:r>
              <a:rPr lang="en-US" sz="5000" dirty="0">
                <a:ea typeface="+mn-lt"/>
                <a:cs typeface="+mn-lt"/>
              </a:rPr>
              <a:t> </a:t>
            </a:r>
            <a:r>
              <a:rPr lang="en-US" sz="5000" dirty="0" err="1">
                <a:ea typeface="+mn-lt"/>
                <a:cs typeface="+mn-lt"/>
              </a:rPr>
              <a:t>lub</a:t>
            </a:r>
            <a:r>
              <a:rPr lang="en-US" sz="5000" dirty="0">
                <a:ea typeface="+mn-lt"/>
                <a:cs typeface="+mn-lt"/>
              </a:rPr>
              <a:t> </a:t>
            </a:r>
            <a:r>
              <a:rPr lang="en-US" sz="5000" dirty="0" err="1">
                <a:ea typeface="+mn-lt"/>
                <a:cs typeface="+mn-lt"/>
              </a:rPr>
              <a:t>tsev</a:t>
            </a:r>
            <a:r>
              <a:rPr lang="en-US" sz="5000" dirty="0">
                <a:ea typeface="+mn-lt"/>
                <a:cs typeface="+mn-lt"/>
              </a:rPr>
              <a:t> </a:t>
            </a:r>
            <a:r>
              <a:rPr lang="en-US" sz="5000" dirty="0" err="1">
                <a:ea typeface="+mn-lt"/>
                <a:cs typeface="+mn-lt"/>
              </a:rPr>
              <a:t>Dawb</a:t>
            </a:r>
            <a:r>
              <a:rPr lang="en-US" sz="5000" dirty="0">
                <a:ea typeface="+mn-lt"/>
                <a:cs typeface="+mn-lt"/>
              </a:rPr>
              <a:t> Capitol?</a:t>
            </a:r>
            <a:endParaRPr lang="en-US" dirty="0">
              <a:ea typeface="+mn-lt"/>
              <a:cs typeface="+mn-lt"/>
            </a:endParaRPr>
          </a:p>
          <a:p>
            <a:pPr marL="0" indent="0" algn="ctr">
              <a:buNone/>
            </a:pPr>
            <a:endParaRPr lang="en-US" sz="5000" dirty="0">
              <a:cs typeface="Calibri"/>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252474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err="1"/>
              <a:t>Daim</a:t>
            </a:r>
            <a:r>
              <a:rPr lang="en-US" dirty="0"/>
              <a:t> </a:t>
            </a:r>
            <a:r>
              <a:rPr lang="en-US" dirty="0" err="1"/>
              <a:t>ntawv</a:t>
            </a:r>
            <a:r>
              <a:rPr lang="en-US" dirty="0"/>
              <a:t> </a:t>
            </a:r>
            <a:r>
              <a:rPr lang="en-US" dirty="0" err="1"/>
              <a:t>nug</a:t>
            </a:r>
            <a:r>
              <a:rPr lang="en-US" dirty="0"/>
              <a:t> (Survey)</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3039249"/>
            <a:ext cx="11214099" cy="3137714"/>
          </a:xfrm>
        </p:spPr>
        <p:txBody>
          <a:bodyPr vert="horz" lIns="91440" tIns="45720" rIns="91440" bIns="45720" rtlCol="0" anchor="t">
            <a:noAutofit/>
          </a:bodyPr>
          <a:lstStyle/>
          <a:p>
            <a:pPr marL="0" indent="0" algn="ctr">
              <a:buNone/>
            </a:pPr>
            <a:r>
              <a:rPr lang="en-US" sz="5000" dirty="0">
                <a:ea typeface="+mn-lt"/>
                <a:cs typeface="+mn-lt"/>
                <a:hlinkClick r:id="rId2"/>
              </a:rPr>
              <a:t>Daim ntawv nug Outreach and Engagement Survey</a:t>
            </a:r>
            <a:r>
              <a:rPr lang="en-US" sz="5000" dirty="0">
                <a:ea typeface="+mn-lt"/>
                <a:cs typeface="+mn-lt"/>
              </a:rPr>
              <a:t> </a:t>
            </a:r>
            <a:endParaRPr lang="en-US" dirty="0"/>
          </a:p>
          <a:p>
            <a:pPr marL="0" indent="0" algn="ctr">
              <a:buNone/>
            </a:pPr>
            <a:endParaRPr lang="en-US" sz="5000" dirty="0">
              <a:cs typeface="Calibri"/>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69007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err="1">
                <a:ea typeface="+mj-lt"/>
                <a:cs typeface="+mj-lt"/>
              </a:rPr>
              <a:t>Rov</a:t>
            </a:r>
            <a:r>
              <a:rPr lang="en-US" dirty="0">
                <a:ea typeface="+mj-lt"/>
                <a:cs typeface="+mj-lt"/>
              </a:rPr>
              <a:t> </a:t>
            </a:r>
            <a:r>
              <a:rPr lang="en-US" dirty="0" err="1">
                <a:ea typeface="+mj-lt"/>
                <a:cs typeface="+mj-lt"/>
              </a:rPr>
              <a:t>qab</a:t>
            </a:r>
            <a:r>
              <a:rPr lang="en-US" dirty="0">
                <a:ea typeface="+mj-lt"/>
                <a:cs typeface="+mj-lt"/>
              </a:rPr>
              <a:t> </a:t>
            </a:r>
            <a:r>
              <a:rPr lang="en-US" dirty="0" err="1">
                <a:ea typeface="+mj-lt"/>
                <a:cs typeface="+mj-lt"/>
              </a:rPr>
              <a:t>xav</a:t>
            </a:r>
            <a:r>
              <a:rPr lang="en-US" dirty="0">
                <a:ea typeface="+mj-lt"/>
                <a:cs typeface="+mj-lt"/>
              </a:rPr>
              <a:t> </a:t>
            </a:r>
            <a:r>
              <a:rPr lang="en-US" dirty="0" err="1">
                <a:ea typeface="+mj-lt"/>
                <a:cs typeface="+mj-lt"/>
              </a:rPr>
              <a:t>txog</a:t>
            </a:r>
            <a:r>
              <a:rPr lang="en-US" dirty="0">
                <a:ea typeface="+mj-lt"/>
                <a:cs typeface="+mj-lt"/>
              </a:rPr>
              <a:t> </a:t>
            </a:r>
            <a:r>
              <a:rPr lang="en-US" dirty="0" err="1">
                <a:ea typeface="+mj-lt"/>
                <a:cs typeface="+mj-lt"/>
              </a:rPr>
              <a:t>cov</a:t>
            </a:r>
            <a:r>
              <a:rPr lang="en-US" dirty="0">
                <a:ea typeface="+mj-lt"/>
                <a:cs typeface="+mj-lt"/>
              </a:rPr>
              <a:t> </a:t>
            </a:r>
            <a:r>
              <a:rPr lang="en-US" dirty="0" err="1">
                <a:ea typeface="+mj-lt"/>
                <a:cs typeface="+mj-lt"/>
              </a:rPr>
              <a:t>lus</a:t>
            </a:r>
            <a:r>
              <a:rPr lang="en-US" dirty="0">
                <a:ea typeface="+mj-lt"/>
                <a:cs typeface="+mj-lt"/>
              </a:rPr>
              <a:t> </a:t>
            </a:r>
            <a:r>
              <a:rPr lang="en-US" dirty="0" err="1">
                <a:ea typeface="+mj-lt"/>
                <a:cs typeface="+mj-lt"/>
              </a:rPr>
              <a:t>tham</a:t>
            </a:r>
            <a:r>
              <a:rPr lang="en-US" dirty="0">
                <a:ea typeface="+mj-lt"/>
                <a:cs typeface="+mj-lt"/>
              </a:rPr>
              <a:t> </a:t>
            </a:r>
            <a:r>
              <a:rPr lang="en-US" dirty="0" err="1">
                <a:ea typeface="+mj-lt"/>
                <a:cs typeface="+mj-lt"/>
              </a:rPr>
              <a:t>thiab</a:t>
            </a:r>
            <a:r>
              <a:rPr lang="en-US" dirty="0">
                <a:ea typeface="+mj-lt"/>
                <a:cs typeface="+mj-lt"/>
              </a:rPr>
              <a:t> </a:t>
            </a:r>
            <a:r>
              <a:rPr lang="en-US" dirty="0" err="1">
                <a:ea typeface="+mj-lt"/>
                <a:cs typeface="+mj-lt"/>
              </a:rPr>
              <a:t>Cov</a:t>
            </a:r>
            <a:r>
              <a:rPr lang="en-US" dirty="0">
                <a:ea typeface="+mj-lt"/>
                <a:cs typeface="+mj-lt"/>
              </a:rPr>
              <a:t> </a:t>
            </a:r>
            <a:r>
              <a:rPr lang="en-US" dirty="0" err="1">
                <a:ea typeface="+mj-lt"/>
                <a:cs typeface="+mj-lt"/>
              </a:rPr>
              <a:t>Lus</a:t>
            </a:r>
            <a:r>
              <a:rPr lang="en-US" dirty="0">
                <a:ea typeface="+mj-lt"/>
                <a:cs typeface="+mj-lt"/>
              </a:rPr>
              <a:t> </a:t>
            </a:r>
            <a:r>
              <a:rPr lang="en-US" dirty="0" err="1">
                <a:ea typeface="+mj-lt"/>
                <a:cs typeface="+mj-lt"/>
              </a:rPr>
              <a:t>Nug</a:t>
            </a:r>
            <a:endParaRPr lang="en-US" dirty="0"/>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a:xfrm>
            <a:off x="512763" y="1594624"/>
            <a:ext cx="11214099" cy="4582339"/>
          </a:xfrm>
        </p:spPr>
        <p:txBody>
          <a:bodyPr vert="horz" lIns="91440" tIns="45720" rIns="91440" bIns="45720" rtlCol="0" anchor="t">
            <a:noAutofit/>
          </a:bodyPr>
          <a:lstStyle/>
          <a:p>
            <a:pPr marL="0" indent="0" algn="ctr">
              <a:buNone/>
            </a:pPr>
            <a:endParaRPr lang="en-US" sz="4000" dirty="0">
              <a:ea typeface="+mn-lt"/>
              <a:cs typeface="+mn-lt"/>
            </a:endParaRPr>
          </a:p>
          <a:p>
            <a:pPr marL="0" indent="0" algn="ctr">
              <a:buNone/>
            </a:pPr>
            <a:endParaRPr lang="en-US" sz="5000" dirty="0">
              <a:cs typeface="Calibri"/>
            </a:endParaRPr>
          </a:p>
          <a:p>
            <a:pPr indent="0" algn="ctr">
              <a:buNone/>
            </a:pPr>
            <a:br>
              <a:rPr lang="en-US" dirty="0"/>
            </a:br>
            <a:endParaRPr lang="en-US" dirty="0"/>
          </a:p>
          <a:p>
            <a:pPr marL="0" indent="0" algn="ctr">
              <a:buNone/>
            </a:pPr>
            <a:endParaRPr lang="en-US" sz="5500"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5" name="Picture 6">
            <a:extLst>
              <a:ext uri="{FF2B5EF4-FFF2-40B4-BE49-F238E27FC236}">
                <a16:creationId xmlns:a16="http://schemas.microsoft.com/office/drawing/2014/main" id="{5CBBA84F-D0A9-4392-8A1D-C6162795532C}"/>
              </a:ext>
            </a:extLst>
          </p:cNvPr>
          <p:cNvPicPr>
            <a:picLocks noChangeAspect="1"/>
          </p:cNvPicPr>
          <p:nvPr/>
        </p:nvPicPr>
        <p:blipFill>
          <a:blip r:embed="rId2"/>
          <a:stretch>
            <a:fillRect/>
          </a:stretch>
        </p:blipFill>
        <p:spPr>
          <a:xfrm>
            <a:off x="2573338" y="1778698"/>
            <a:ext cx="6354762" cy="4205478"/>
          </a:xfrm>
          <a:prstGeom prst="rect">
            <a:avLst/>
          </a:prstGeom>
        </p:spPr>
      </p:pic>
    </p:spTree>
    <p:extLst>
      <p:ext uri="{BB962C8B-B14F-4D97-AF65-F5344CB8AC3E}">
        <p14:creationId xmlns:p14="http://schemas.microsoft.com/office/powerpoint/2010/main" val="209152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66700" y="1651379"/>
            <a:ext cx="11658600" cy="3691802"/>
          </a:xfrm>
        </p:spPr>
        <p:txBody>
          <a:bodyPr/>
          <a:lstStyle/>
          <a:p>
            <a:r>
              <a:rPr lang="en-US" dirty="0" err="1"/>
              <a:t>Ua</a:t>
            </a:r>
            <a:r>
              <a:rPr lang="en-US" dirty="0"/>
              <a:t> </a:t>
            </a:r>
            <a:r>
              <a:rPr lang="en-US" dirty="0" err="1"/>
              <a:t>Tsaug</a:t>
            </a:r>
            <a:r>
              <a:rPr lang="en-US" dirty="0"/>
              <a:t>!</a:t>
            </a:r>
            <a:br>
              <a:rPr lang="en-US" dirty="0"/>
            </a:br>
            <a:endParaRPr lang="en-US" dirty="0"/>
          </a:p>
        </p:txBody>
      </p:sp>
      <p:pic>
        <p:nvPicPr>
          <p:cNvPr id="3" name="Picture 2" descr="Logo, company name&#10;&#10;Description automatically generated">
            <a:extLst>
              <a:ext uri="{FF2B5EF4-FFF2-40B4-BE49-F238E27FC236}">
                <a16:creationId xmlns:a16="http://schemas.microsoft.com/office/drawing/2014/main" id="{B7DF8DF4-2DD5-4BDB-BFE3-3B2763DDA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917" y="201336"/>
            <a:ext cx="2009775" cy="1371600"/>
          </a:xfrm>
          <a:prstGeom prst="rect">
            <a:avLst/>
          </a:prstGeom>
        </p:spPr>
      </p:pic>
      <p:sp>
        <p:nvSpPr>
          <p:cNvPr id="5" name="TextBox 4">
            <a:extLst>
              <a:ext uri="{FF2B5EF4-FFF2-40B4-BE49-F238E27FC236}">
                <a16:creationId xmlns:a16="http://schemas.microsoft.com/office/drawing/2014/main" id="{C17EA816-49AE-47E1-8267-012883A14268}"/>
              </a:ext>
            </a:extLst>
          </p:cNvPr>
          <p:cNvSpPr txBox="1"/>
          <p:nvPr/>
        </p:nvSpPr>
        <p:spPr>
          <a:xfrm>
            <a:off x="4810691" y="110398"/>
            <a:ext cx="5992175" cy="1431161"/>
          </a:xfrm>
          <a:prstGeom prst="rect">
            <a:avLst/>
          </a:prstGeom>
          <a:solidFill>
            <a:schemeClr val="bg1"/>
          </a:solidFill>
        </p:spPr>
        <p:txBody>
          <a:bodyPr wrap="square" rtlCol="0">
            <a:spAutoFit/>
          </a:bodyPr>
          <a:lstStyle/>
          <a:p>
            <a:r>
              <a:rPr lang="en-US" sz="2900" b="1" dirty="0" err="1"/>
              <a:t>Qauv</a:t>
            </a:r>
            <a:r>
              <a:rPr lang="en-US" sz="2900" b="1" dirty="0"/>
              <a:t> </a:t>
            </a:r>
            <a:r>
              <a:rPr lang="en-US" sz="2900" b="1" dirty="0" err="1"/>
              <a:t>Vaj</a:t>
            </a:r>
            <a:r>
              <a:rPr lang="en-US" sz="2900" b="1" dirty="0"/>
              <a:t> </a:t>
            </a:r>
            <a:r>
              <a:rPr lang="en-US" sz="2900" b="1" dirty="0" err="1"/>
              <a:t>Tse</a:t>
            </a:r>
            <a:r>
              <a:rPr lang="en-US" sz="2900" b="1" dirty="0"/>
              <a:t> </a:t>
            </a:r>
            <a:r>
              <a:rPr lang="en-US" sz="2900" b="1" dirty="0" err="1"/>
              <a:t>ib</a:t>
            </a:r>
            <a:r>
              <a:rPr lang="en-US" sz="2900" b="1" dirty="0"/>
              <a:t> </a:t>
            </a:r>
            <a:r>
              <a:rPr lang="en-US" sz="2900" b="1" dirty="0" err="1"/>
              <a:t>cheeb</a:t>
            </a:r>
            <a:r>
              <a:rPr lang="en-US" sz="2900" b="1" dirty="0"/>
              <a:t> </a:t>
            </a:r>
            <a:r>
              <a:rPr lang="en-US" sz="2900" b="1" dirty="0" err="1"/>
              <a:t>tsam</a:t>
            </a:r>
            <a:r>
              <a:rPr lang="en-US" sz="2900" b="1" dirty="0"/>
              <a:t> </a:t>
            </a:r>
            <a:r>
              <a:rPr lang="en-US" sz="2900" b="1" dirty="0" err="1"/>
              <a:t>ntawm</a:t>
            </a:r>
            <a:r>
              <a:rPr lang="en-US" sz="2900" b="1" dirty="0"/>
              <a:t> </a:t>
            </a:r>
            <a:r>
              <a:rPr lang="en-US" sz="2900" b="1" dirty="0" err="1"/>
              <a:t>Lub</a:t>
            </a:r>
            <a:r>
              <a:rPr lang="en-US" sz="2900" b="1" dirty="0"/>
              <a:t> </a:t>
            </a:r>
            <a:r>
              <a:rPr lang="en-US" sz="2900" b="1" dirty="0" err="1"/>
              <a:t>tsev</a:t>
            </a:r>
            <a:r>
              <a:rPr lang="en-US" sz="2900" b="1" dirty="0"/>
              <a:t> </a:t>
            </a:r>
            <a:r>
              <a:rPr lang="en-US" sz="2900" b="1" dirty="0" err="1"/>
              <a:t>Dawb</a:t>
            </a:r>
            <a:r>
              <a:rPr lang="en-US" sz="2900" b="1" dirty="0"/>
              <a:t> </a:t>
            </a:r>
            <a:r>
              <a:rPr lang="en-US" sz="2900" b="1" dirty="0" err="1"/>
              <a:t>thiab</a:t>
            </a:r>
            <a:r>
              <a:rPr lang="en-US" sz="2900" b="1" dirty="0"/>
              <a:t> </a:t>
            </a:r>
            <a:r>
              <a:rPr lang="en-US" sz="2900" b="1" dirty="0" err="1"/>
              <a:t>Pawg</a:t>
            </a:r>
            <a:r>
              <a:rPr lang="en-US" sz="2900" b="1" dirty="0"/>
              <a:t> </a:t>
            </a:r>
            <a:r>
              <a:rPr lang="en-US" sz="2900" b="1" dirty="0" err="1"/>
              <a:t>Neeg</a:t>
            </a:r>
            <a:r>
              <a:rPr lang="en-US" sz="2900" b="1" dirty="0"/>
              <a:t> </a:t>
            </a:r>
            <a:r>
              <a:rPr lang="en-US" sz="2900" b="1" dirty="0" err="1"/>
              <a:t>Npaj</a:t>
            </a:r>
            <a:r>
              <a:rPr lang="en-US" sz="2900" b="1" dirty="0"/>
              <a:t> </a:t>
            </a:r>
            <a:r>
              <a:rPr lang="en-US" sz="2900" b="1" dirty="0" err="1"/>
              <a:t>Tswv</a:t>
            </a:r>
            <a:r>
              <a:rPr lang="en-US" sz="2900" b="1" dirty="0"/>
              <a:t> </a:t>
            </a:r>
            <a:r>
              <a:rPr lang="en-US" sz="2900" b="1" dirty="0" err="1"/>
              <a:t>Yim</a:t>
            </a:r>
            <a:r>
              <a:rPr lang="en-US" sz="2900" b="1" dirty="0"/>
              <a:t>  </a:t>
            </a:r>
          </a:p>
        </p:txBody>
      </p:sp>
    </p:spTree>
    <p:extLst>
      <p:ext uri="{BB962C8B-B14F-4D97-AF65-F5344CB8AC3E}">
        <p14:creationId xmlns:p14="http://schemas.microsoft.com/office/powerpoint/2010/main" val="242918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D07B-32C2-4C03-B948-E0279BFCD9C0}"/>
              </a:ext>
            </a:extLst>
          </p:cNvPr>
          <p:cNvSpPr>
            <a:spLocks noGrp="1"/>
          </p:cNvSpPr>
          <p:nvPr>
            <p:ph type="title"/>
          </p:nvPr>
        </p:nvSpPr>
        <p:spPr/>
        <p:txBody>
          <a:bodyPr/>
          <a:lstStyle/>
          <a:p>
            <a:pPr algn="l"/>
            <a:r>
              <a:rPr lang="en-US" dirty="0"/>
              <a:t>Zoo </a:t>
            </a:r>
            <a:r>
              <a:rPr lang="en-US" dirty="0" err="1"/>
              <a:t>siab</a:t>
            </a:r>
            <a:r>
              <a:rPr lang="en-US" dirty="0"/>
              <a:t> </a:t>
            </a:r>
            <a:r>
              <a:rPr lang="en-US" dirty="0" err="1"/>
              <a:t>tos</a:t>
            </a:r>
            <a:r>
              <a:rPr lang="en-US" dirty="0"/>
              <a:t> </a:t>
            </a:r>
            <a:r>
              <a:rPr lang="en-US" dirty="0" err="1"/>
              <a:t>txais</a:t>
            </a:r>
            <a:r>
              <a:rPr lang="en-US" dirty="0"/>
              <a:t> los </a:t>
            </a:r>
            <a:r>
              <a:rPr lang="en-US" dirty="0" err="1"/>
              <a:t>ntawm</a:t>
            </a:r>
            <a:r>
              <a:rPr lang="en-US" dirty="0"/>
              <a:t> </a:t>
            </a:r>
            <a:r>
              <a:rPr lang="en-US" dirty="0" err="1"/>
              <a:t>tus</a:t>
            </a:r>
            <a:r>
              <a:rPr lang="en-US" dirty="0"/>
              <a:t> </a:t>
            </a:r>
            <a:r>
              <a:rPr lang="en-US" dirty="0" err="1"/>
              <a:t>tswj</a:t>
            </a:r>
            <a:r>
              <a:rPr lang="en-US" dirty="0"/>
              <a:t> Chair Carl Crawford</a:t>
            </a:r>
          </a:p>
        </p:txBody>
      </p:sp>
      <p:sp>
        <p:nvSpPr>
          <p:cNvPr id="3" name="Content Placeholder 2">
            <a:extLst>
              <a:ext uri="{FF2B5EF4-FFF2-40B4-BE49-F238E27FC236}">
                <a16:creationId xmlns:a16="http://schemas.microsoft.com/office/drawing/2014/main" id="{B91A3B42-879A-473D-AD9D-36DCEBE5D322}"/>
              </a:ext>
            </a:extLst>
          </p:cNvPr>
          <p:cNvSpPr>
            <a:spLocks noGrp="1"/>
          </p:cNvSpPr>
          <p:nvPr>
            <p:ph idx="1"/>
          </p:nvPr>
        </p:nvSpPr>
        <p:spPr>
          <a:xfrm>
            <a:off x="4530271" y="1335281"/>
            <a:ext cx="6823529" cy="4841683"/>
          </a:xfrm>
        </p:spPr>
        <p:txBody>
          <a:bodyPr vert="horz" lIns="182880" tIns="301752" rIns="182880" bIns="45720" rtlCol="0" anchor="t">
            <a:normAutofit fontScale="92500" lnSpcReduction="10000"/>
          </a:bodyPr>
          <a:lstStyle/>
          <a:p>
            <a:pPr marL="0" indent="0">
              <a:buNone/>
            </a:pPr>
            <a:r>
              <a:rPr lang="en-US" dirty="0">
                <a:cs typeface="Calibri"/>
              </a:rPr>
              <a:t>“</a:t>
            </a:r>
            <a:r>
              <a:rPr lang="en-US" dirty="0" err="1">
                <a:cs typeface="Calibri"/>
              </a:rPr>
              <a:t>Kuv</a:t>
            </a:r>
            <a:r>
              <a:rPr lang="en-US" dirty="0">
                <a:cs typeface="Calibri"/>
              </a:rPr>
              <a:t> zoo </a:t>
            </a:r>
            <a:r>
              <a:rPr lang="en-US" dirty="0" err="1">
                <a:cs typeface="Calibri"/>
              </a:rPr>
              <a:t>siab</a:t>
            </a:r>
            <a:r>
              <a:rPr lang="en-US" dirty="0">
                <a:cs typeface="Calibri"/>
              </a:rPr>
              <a:t> </a:t>
            </a:r>
            <a:r>
              <a:rPr lang="en-US" dirty="0" err="1">
                <a:cs typeface="Calibri"/>
              </a:rPr>
              <a:t>heev</a:t>
            </a:r>
            <a:r>
              <a:rPr lang="en-US" dirty="0">
                <a:cs typeface="Calibri"/>
              </a:rPr>
              <a:t> los </a:t>
            </a:r>
            <a:r>
              <a:rPr lang="en-US" dirty="0" err="1">
                <a:cs typeface="Calibri"/>
              </a:rPr>
              <a:t>tos</a:t>
            </a:r>
            <a:r>
              <a:rPr lang="en-US" dirty="0">
                <a:cs typeface="Calibri"/>
              </a:rPr>
              <a:t> </a:t>
            </a:r>
            <a:r>
              <a:rPr lang="en-US" dirty="0" err="1">
                <a:cs typeface="Calibri"/>
              </a:rPr>
              <a:t>txais</a:t>
            </a:r>
            <a:r>
              <a:rPr lang="en-US" dirty="0">
                <a:cs typeface="Calibri"/>
              </a:rPr>
              <a:t> </a:t>
            </a:r>
            <a:r>
              <a:rPr lang="en-US" dirty="0" err="1">
                <a:cs typeface="Calibri"/>
              </a:rPr>
              <a:t>koj</a:t>
            </a:r>
            <a:r>
              <a:rPr lang="en-US" dirty="0">
                <a:cs typeface="Calibri"/>
              </a:rPr>
              <a:t> </a:t>
            </a:r>
            <a:r>
              <a:rPr lang="en-US" dirty="0" err="1">
                <a:cs typeface="Calibri"/>
              </a:rPr>
              <a:t>thiab</a:t>
            </a:r>
            <a:r>
              <a:rPr lang="en-US" dirty="0">
                <a:cs typeface="Calibri"/>
              </a:rPr>
              <a:t> </a:t>
            </a:r>
            <a:r>
              <a:rPr lang="en-US" dirty="0" err="1">
                <a:cs typeface="Calibri"/>
              </a:rPr>
              <a:t>ua</a:t>
            </a:r>
            <a:r>
              <a:rPr lang="en-US" dirty="0">
                <a:cs typeface="Calibri"/>
              </a:rPr>
              <a:t> </a:t>
            </a:r>
            <a:r>
              <a:rPr lang="en-US" dirty="0" err="1">
                <a:cs typeface="Calibri"/>
              </a:rPr>
              <a:t>tsaug</a:t>
            </a:r>
            <a:r>
              <a:rPr lang="en-US" dirty="0">
                <a:cs typeface="Calibri"/>
              </a:rPr>
              <a:t> </a:t>
            </a:r>
            <a:r>
              <a:rPr lang="en-US" dirty="0" err="1">
                <a:cs typeface="Calibri"/>
              </a:rPr>
              <a:t>qhov</a:t>
            </a:r>
            <a:r>
              <a:rPr lang="en-US" dirty="0">
                <a:cs typeface="Calibri"/>
              </a:rPr>
              <a:t> </a:t>
            </a:r>
            <a:r>
              <a:rPr lang="en-US" dirty="0" err="1">
                <a:cs typeface="Calibri"/>
              </a:rPr>
              <a:t>koj</a:t>
            </a:r>
            <a:r>
              <a:rPr lang="en-US" dirty="0">
                <a:cs typeface="Calibri"/>
              </a:rPr>
              <a:t> </a:t>
            </a:r>
            <a:r>
              <a:rPr lang="en-US" dirty="0" err="1">
                <a:cs typeface="Calibri"/>
              </a:rPr>
              <a:t>yog</a:t>
            </a:r>
            <a:r>
              <a:rPr lang="en-US" dirty="0">
                <a:cs typeface="Calibri"/>
              </a:rPr>
              <a:t> </a:t>
            </a:r>
            <a:r>
              <a:rPr lang="en-US" dirty="0" err="1">
                <a:cs typeface="Calibri"/>
              </a:rPr>
              <a:t>ib</a:t>
            </a:r>
            <a:r>
              <a:rPr lang="en-US" dirty="0">
                <a:cs typeface="Calibri"/>
              </a:rPr>
              <a:t> </a:t>
            </a:r>
            <a:r>
              <a:rPr lang="en-US" dirty="0" err="1">
                <a:cs typeface="Calibri"/>
              </a:rPr>
              <a:t>feem</a:t>
            </a:r>
            <a:r>
              <a:rPr lang="en-US" dirty="0">
                <a:cs typeface="Calibri"/>
              </a:rPr>
              <a:t> </a:t>
            </a:r>
            <a:r>
              <a:rPr lang="en-US" dirty="0" err="1">
                <a:cs typeface="Calibri"/>
              </a:rPr>
              <a:t>ntawm</a:t>
            </a:r>
            <a:r>
              <a:rPr lang="en-US" dirty="0">
                <a:cs typeface="Calibri"/>
              </a:rPr>
              <a:t> </a:t>
            </a:r>
            <a:r>
              <a:rPr lang="en-US" dirty="0" err="1">
                <a:cs typeface="Calibri"/>
              </a:rPr>
              <a:t>qhov</a:t>
            </a:r>
            <a:r>
              <a:rPr lang="en-US" dirty="0">
                <a:cs typeface="Calibri"/>
              </a:rPr>
              <a:t> </a:t>
            </a:r>
            <a:r>
              <a:rPr lang="en-US" dirty="0" err="1">
                <a:cs typeface="Calibri"/>
              </a:rPr>
              <a:t>hauj</a:t>
            </a:r>
            <a:r>
              <a:rPr lang="en-US" dirty="0">
                <a:cs typeface="Calibri"/>
              </a:rPr>
              <a:t> </a:t>
            </a:r>
            <a:r>
              <a:rPr lang="en-US" dirty="0" err="1">
                <a:cs typeface="Calibri"/>
              </a:rPr>
              <a:t>lwm</a:t>
            </a:r>
            <a:r>
              <a:rPr lang="en-US" dirty="0">
                <a:cs typeface="Calibri"/>
              </a:rPr>
              <a:t> </a:t>
            </a:r>
            <a:r>
              <a:rPr lang="en-US" dirty="0" err="1">
                <a:cs typeface="Calibri"/>
              </a:rPr>
              <a:t>tseem</a:t>
            </a:r>
            <a:r>
              <a:rPr lang="en-US" dirty="0">
                <a:cs typeface="Calibri"/>
              </a:rPr>
              <a:t> </a:t>
            </a:r>
            <a:r>
              <a:rPr lang="en-US" dirty="0" err="1">
                <a:cs typeface="Calibri"/>
              </a:rPr>
              <a:t>ceeb</a:t>
            </a:r>
            <a:r>
              <a:rPr lang="en-US" dirty="0">
                <a:cs typeface="Calibri"/>
              </a:rPr>
              <a:t> no.  </a:t>
            </a:r>
            <a:r>
              <a:rPr lang="en-US" dirty="0" err="1">
                <a:cs typeface="Calibri"/>
              </a:rPr>
              <a:t>Peb</a:t>
            </a:r>
            <a:r>
              <a:rPr lang="en-US" dirty="0">
                <a:cs typeface="Calibri"/>
              </a:rPr>
              <a:t> </a:t>
            </a:r>
            <a:r>
              <a:rPr lang="en-US" dirty="0" err="1">
                <a:cs typeface="Calibri"/>
              </a:rPr>
              <a:t>lub</a:t>
            </a:r>
            <a:r>
              <a:rPr lang="en-US" dirty="0">
                <a:cs typeface="Calibri"/>
              </a:rPr>
              <a:t> </a:t>
            </a:r>
            <a:r>
              <a:rPr lang="en-US" dirty="0" err="1">
                <a:cs typeface="Calibri"/>
              </a:rPr>
              <a:t>hom</a:t>
            </a:r>
            <a:r>
              <a:rPr lang="en-US" dirty="0">
                <a:cs typeface="Calibri"/>
              </a:rPr>
              <a:t> </a:t>
            </a:r>
            <a:r>
              <a:rPr lang="en-US" dirty="0" err="1">
                <a:cs typeface="Calibri"/>
              </a:rPr>
              <a:t>phiaj</a:t>
            </a:r>
            <a:r>
              <a:rPr lang="en-US" dirty="0">
                <a:cs typeface="Calibri"/>
              </a:rPr>
              <a:t> </a:t>
            </a:r>
            <a:r>
              <a:rPr lang="en-US" dirty="0" err="1">
                <a:cs typeface="Calibri"/>
              </a:rPr>
              <a:t>yog</a:t>
            </a:r>
            <a:r>
              <a:rPr lang="en-US" dirty="0">
                <a:cs typeface="Calibri"/>
              </a:rPr>
              <a:t> </a:t>
            </a:r>
            <a:r>
              <a:rPr lang="en-US" dirty="0" err="1">
                <a:cs typeface="Calibri"/>
              </a:rPr>
              <a:t>tsim</a:t>
            </a:r>
            <a:r>
              <a:rPr lang="en-US" dirty="0">
                <a:cs typeface="Calibri"/>
              </a:rPr>
              <a:t> </a:t>
            </a:r>
            <a:r>
              <a:rPr lang="en-US" dirty="0" err="1">
                <a:cs typeface="Calibri"/>
              </a:rPr>
              <a:t>ib</a:t>
            </a:r>
            <a:r>
              <a:rPr lang="en-US" dirty="0">
                <a:cs typeface="Calibri"/>
              </a:rPr>
              <a:t> </a:t>
            </a:r>
            <a:r>
              <a:rPr lang="en-US" dirty="0" err="1">
                <a:cs typeface="Calibri"/>
              </a:rPr>
              <a:t>qho</a:t>
            </a:r>
            <a:r>
              <a:rPr lang="en-US" dirty="0">
                <a:cs typeface="Calibri"/>
              </a:rPr>
              <a:t> chaw </a:t>
            </a:r>
            <a:r>
              <a:rPr lang="en-US" dirty="0" err="1">
                <a:cs typeface="Calibri"/>
              </a:rPr>
              <a:t>rau</a:t>
            </a:r>
            <a:r>
              <a:rPr lang="en-US" dirty="0">
                <a:cs typeface="Calibri"/>
              </a:rPr>
              <a:t> </a:t>
            </a:r>
            <a:r>
              <a:rPr lang="en-US" dirty="0" err="1">
                <a:cs typeface="Calibri"/>
              </a:rPr>
              <a:t>cov</a:t>
            </a:r>
            <a:r>
              <a:rPr lang="en-US" dirty="0">
                <a:cs typeface="Calibri"/>
              </a:rPr>
              <a:t> </a:t>
            </a:r>
            <a:r>
              <a:rPr lang="en-US" dirty="0" err="1">
                <a:cs typeface="Calibri"/>
              </a:rPr>
              <a:t>pej</a:t>
            </a:r>
            <a:r>
              <a:rPr lang="en-US" dirty="0">
                <a:cs typeface="Calibri"/>
              </a:rPr>
              <a:t> </a:t>
            </a:r>
            <a:r>
              <a:rPr lang="en-US" dirty="0" err="1">
                <a:cs typeface="Calibri"/>
              </a:rPr>
              <a:t>xeem</a:t>
            </a:r>
            <a:r>
              <a:rPr lang="en-US" dirty="0">
                <a:cs typeface="Calibri"/>
              </a:rPr>
              <a:t> los </a:t>
            </a:r>
            <a:r>
              <a:rPr lang="en-US" dirty="0" err="1">
                <a:cs typeface="Calibri"/>
              </a:rPr>
              <a:t>qhia</a:t>
            </a:r>
            <a:r>
              <a:rPr lang="en-US" dirty="0">
                <a:cs typeface="Calibri"/>
              </a:rPr>
              <a:t> </a:t>
            </a:r>
            <a:r>
              <a:rPr lang="en-US" dirty="0" err="1">
                <a:cs typeface="Calibri"/>
              </a:rPr>
              <a:t>txog</a:t>
            </a:r>
            <a:r>
              <a:rPr lang="en-US" dirty="0">
                <a:cs typeface="Calibri"/>
              </a:rPr>
              <a:t> </a:t>
            </a:r>
            <a:r>
              <a:rPr lang="en-US" dirty="0" err="1">
                <a:cs typeface="Calibri"/>
              </a:rPr>
              <a:t>qhov</a:t>
            </a:r>
            <a:r>
              <a:rPr lang="en-US" dirty="0">
                <a:cs typeface="Calibri"/>
              </a:rPr>
              <a:t> </a:t>
            </a:r>
            <a:r>
              <a:rPr lang="en-US" dirty="0" err="1">
                <a:cs typeface="Calibri"/>
              </a:rPr>
              <a:t>lawv</a:t>
            </a:r>
            <a:r>
              <a:rPr lang="en-US" dirty="0">
                <a:cs typeface="Calibri"/>
              </a:rPr>
              <a:t> </a:t>
            </a:r>
            <a:r>
              <a:rPr lang="en-US" dirty="0" err="1">
                <a:cs typeface="Calibri"/>
              </a:rPr>
              <a:t>keev</a:t>
            </a:r>
            <a:r>
              <a:rPr lang="en-US" dirty="0">
                <a:cs typeface="Calibri"/>
              </a:rPr>
              <a:t> pom </a:t>
            </a:r>
            <a:r>
              <a:rPr lang="en-US" dirty="0" err="1">
                <a:cs typeface="Calibri"/>
              </a:rPr>
              <a:t>dua</a:t>
            </a:r>
            <a:r>
              <a:rPr lang="en-US" dirty="0">
                <a:cs typeface="Calibri"/>
              </a:rPr>
              <a:t> </a:t>
            </a:r>
            <a:r>
              <a:rPr lang="en-US" dirty="0" err="1">
                <a:cs typeface="Calibri"/>
              </a:rPr>
              <a:t>txog</a:t>
            </a:r>
            <a:r>
              <a:rPr lang="en-US" dirty="0">
                <a:cs typeface="Calibri"/>
              </a:rPr>
              <a:t> </a:t>
            </a:r>
            <a:r>
              <a:rPr lang="en-US" dirty="0" err="1">
                <a:cs typeface="Calibri"/>
              </a:rPr>
              <a:t>tias</a:t>
            </a:r>
            <a:r>
              <a:rPr lang="en-US" dirty="0">
                <a:cs typeface="Calibri"/>
              </a:rPr>
              <a:t> </a:t>
            </a:r>
            <a:r>
              <a:rPr lang="en-US" dirty="0" err="1">
                <a:cs typeface="Calibri"/>
              </a:rPr>
              <a:t>lub</a:t>
            </a:r>
            <a:r>
              <a:rPr lang="en-US" dirty="0">
                <a:cs typeface="Calibri"/>
              </a:rPr>
              <a:t> </a:t>
            </a:r>
            <a:r>
              <a:rPr lang="en-US" dirty="0" err="1">
                <a:cs typeface="Calibri"/>
              </a:rPr>
              <a:t>tsev</a:t>
            </a:r>
            <a:r>
              <a:rPr lang="en-US" dirty="0">
                <a:cs typeface="Calibri"/>
              </a:rPr>
              <a:t> </a:t>
            </a:r>
            <a:r>
              <a:rPr lang="en-US" dirty="0" err="1">
                <a:cs typeface="Calibri"/>
              </a:rPr>
              <a:t>Dawb</a:t>
            </a:r>
            <a:r>
              <a:rPr lang="en-US" dirty="0">
                <a:cs typeface="Calibri"/>
              </a:rPr>
              <a:t> Capitol </a:t>
            </a:r>
            <a:r>
              <a:rPr lang="en-US" dirty="0" err="1">
                <a:cs typeface="Calibri"/>
              </a:rPr>
              <a:t>muaj</a:t>
            </a:r>
            <a:r>
              <a:rPr lang="en-US" dirty="0">
                <a:cs typeface="Calibri"/>
              </a:rPr>
              <a:t> </a:t>
            </a:r>
            <a:r>
              <a:rPr lang="en-US" dirty="0" err="1">
                <a:cs typeface="Calibri"/>
              </a:rPr>
              <a:t>nuj</a:t>
            </a:r>
            <a:r>
              <a:rPr lang="en-US" dirty="0">
                <a:cs typeface="Calibri"/>
              </a:rPr>
              <a:t> </a:t>
            </a:r>
            <a:r>
              <a:rPr lang="en-US" dirty="0" err="1">
                <a:cs typeface="Calibri"/>
              </a:rPr>
              <a:t>nqis</a:t>
            </a:r>
            <a:r>
              <a:rPr lang="en-US" dirty="0">
                <a:cs typeface="Calibri"/>
              </a:rPr>
              <a:t> li </a:t>
            </a:r>
            <a:r>
              <a:rPr lang="en-US" dirty="0" err="1">
                <a:cs typeface="Calibri"/>
              </a:rPr>
              <a:t>cas</a:t>
            </a:r>
            <a:r>
              <a:rPr lang="en-US" dirty="0">
                <a:cs typeface="Calibri"/>
              </a:rPr>
              <a:t> </a:t>
            </a:r>
            <a:r>
              <a:rPr lang="en-US" dirty="0" err="1">
                <a:cs typeface="Calibri"/>
              </a:rPr>
              <a:t>rau</a:t>
            </a:r>
            <a:r>
              <a:rPr lang="en-US" dirty="0">
                <a:cs typeface="Calibri"/>
              </a:rPr>
              <a:t> </a:t>
            </a:r>
            <a:r>
              <a:rPr lang="en-US" dirty="0" err="1">
                <a:cs typeface="Calibri"/>
              </a:rPr>
              <a:t>lawv</a:t>
            </a:r>
            <a:r>
              <a:rPr lang="en-US" dirty="0">
                <a:cs typeface="Calibri"/>
              </a:rPr>
              <a:t>, </a:t>
            </a:r>
            <a:r>
              <a:rPr lang="en-US" dirty="0" err="1">
                <a:cs typeface="Calibri"/>
              </a:rPr>
              <a:t>muab</a:t>
            </a:r>
            <a:r>
              <a:rPr lang="en-US" dirty="0">
                <a:cs typeface="Calibri"/>
              </a:rPr>
              <a:t> </a:t>
            </a:r>
            <a:r>
              <a:rPr lang="en-US" dirty="0" err="1">
                <a:cs typeface="Calibri"/>
              </a:rPr>
              <a:t>kom</a:t>
            </a:r>
            <a:r>
              <a:rPr lang="en-US" dirty="0">
                <a:cs typeface="Calibri"/>
              </a:rPr>
              <a:t> tau </a:t>
            </a:r>
            <a:r>
              <a:rPr lang="en-US" dirty="0" err="1">
                <a:cs typeface="Calibri"/>
              </a:rPr>
              <a:t>lawv</a:t>
            </a:r>
            <a:r>
              <a:rPr lang="en-US" dirty="0">
                <a:cs typeface="Calibri"/>
              </a:rPr>
              <a:t> </a:t>
            </a:r>
            <a:r>
              <a:rPr lang="en-US" dirty="0" err="1">
                <a:cs typeface="Calibri"/>
              </a:rPr>
              <a:t>cov</a:t>
            </a:r>
            <a:r>
              <a:rPr lang="en-US" dirty="0">
                <a:cs typeface="Calibri"/>
              </a:rPr>
              <a:t> </a:t>
            </a:r>
            <a:r>
              <a:rPr lang="en-US" dirty="0" err="1">
                <a:cs typeface="Calibri"/>
              </a:rPr>
              <a:t>kev</a:t>
            </a:r>
            <a:r>
              <a:rPr lang="en-US" dirty="0">
                <a:cs typeface="Calibri"/>
              </a:rPr>
              <a:t> </a:t>
            </a:r>
            <a:r>
              <a:rPr lang="en-US" dirty="0" err="1">
                <a:cs typeface="Calibri"/>
              </a:rPr>
              <a:t>xav</a:t>
            </a:r>
            <a:r>
              <a:rPr lang="en-US" dirty="0">
                <a:cs typeface="Calibri"/>
              </a:rPr>
              <a:t>, </a:t>
            </a:r>
            <a:r>
              <a:rPr lang="en-US" dirty="0" err="1">
                <a:cs typeface="Calibri"/>
              </a:rPr>
              <a:t>daim</a:t>
            </a:r>
            <a:r>
              <a:rPr lang="en-US" dirty="0">
                <a:cs typeface="Calibri"/>
              </a:rPr>
              <a:t> </a:t>
            </a:r>
            <a:r>
              <a:rPr lang="en-US" dirty="0" err="1">
                <a:cs typeface="Calibri"/>
              </a:rPr>
              <a:t>phiaj</a:t>
            </a:r>
            <a:r>
              <a:rPr lang="en-US" dirty="0">
                <a:cs typeface="Calibri"/>
              </a:rPr>
              <a:t> </a:t>
            </a:r>
            <a:r>
              <a:rPr lang="en-US" dirty="0" err="1">
                <a:cs typeface="Calibri"/>
              </a:rPr>
              <a:t>zeb</a:t>
            </a:r>
            <a:r>
              <a:rPr lang="en-US" dirty="0">
                <a:cs typeface="Calibri"/>
              </a:rPr>
              <a:t> </a:t>
            </a:r>
            <a:r>
              <a:rPr lang="en-US" dirty="0" err="1">
                <a:cs typeface="Calibri"/>
              </a:rPr>
              <a:t>tsa</a:t>
            </a:r>
            <a:r>
              <a:rPr lang="en-US" dirty="0">
                <a:cs typeface="Calibri"/>
              </a:rPr>
              <a:t> </a:t>
            </a:r>
            <a:r>
              <a:rPr lang="en-US" dirty="0" err="1">
                <a:cs typeface="Calibri"/>
              </a:rPr>
              <a:t>nco</a:t>
            </a:r>
            <a:r>
              <a:rPr lang="en-US" dirty="0">
                <a:cs typeface="Calibri"/>
              </a:rPr>
              <a:t> </a:t>
            </a:r>
            <a:r>
              <a:rPr lang="en-US" dirty="0" err="1">
                <a:cs typeface="Calibri"/>
              </a:rPr>
              <a:t>txog</a:t>
            </a:r>
            <a:r>
              <a:rPr lang="en-US" dirty="0">
                <a:cs typeface="Calibri"/>
              </a:rPr>
              <a:t> </a:t>
            </a:r>
            <a:r>
              <a:rPr lang="en-US" dirty="0" err="1">
                <a:cs typeface="Calibri"/>
              </a:rPr>
              <a:t>tej</a:t>
            </a:r>
            <a:r>
              <a:rPr lang="en-US" dirty="0">
                <a:cs typeface="Calibri"/>
              </a:rPr>
              <a:t> yam </a:t>
            </a:r>
            <a:r>
              <a:rPr lang="en-US" dirty="0" err="1">
                <a:cs typeface="Calibri"/>
              </a:rPr>
              <a:t>dabtsi</a:t>
            </a:r>
            <a:r>
              <a:rPr lang="en-US" dirty="0">
                <a:cs typeface="Calibri"/>
              </a:rPr>
              <a:t>, </a:t>
            </a:r>
            <a:r>
              <a:rPr lang="en-US" dirty="0" err="1">
                <a:cs typeface="Calibri"/>
              </a:rPr>
              <a:t>tej</a:t>
            </a:r>
            <a:r>
              <a:rPr lang="en-US" dirty="0">
                <a:cs typeface="Calibri"/>
              </a:rPr>
              <a:t> yam tau </a:t>
            </a:r>
            <a:r>
              <a:rPr lang="en-US" dirty="0" err="1">
                <a:cs typeface="Calibri"/>
              </a:rPr>
              <a:t>ua</a:t>
            </a:r>
            <a:r>
              <a:rPr lang="en-US" dirty="0">
                <a:cs typeface="Calibri"/>
              </a:rPr>
              <a:t> tag los </a:t>
            </a:r>
            <a:r>
              <a:rPr lang="en-US" dirty="0" err="1">
                <a:cs typeface="Calibri"/>
              </a:rPr>
              <a:t>kom</a:t>
            </a:r>
            <a:r>
              <a:rPr lang="en-US" dirty="0">
                <a:cs typeface="Calibri"/>
              </a:rPr>
              <a:t> </a:t>
            </a:r>
            <a:r>
              <a:rPr lang="en-US" dirty="0" err="1">
                <a:cs typeface="Calibri"/>
              </a:rPr>
              <a:t>txhob</a:t>
            </a:r>
            <a:r>
              <a:rPr lang="en-US" dirty="0">
                <a:cs typeface="Calibri"/>
              </a:rPr>
              <a:t> </a:t>
            </a:r>
            <a:r>
              <a:rPr lang="en-US" dirty="0" err="1">
                <a:cs typeface="Calibri"/>
              </a:rPr>
              <a:t>hnov</a:t>
            </a:r>
            <a:r>
              <a:rPr lang="en-US" dirty="0">
                <a:cs typeface="Calibri"/>
              </a:rPr>
              <a:t> </a:t>
            </a:r>
            <a:r>
              <a:rPr lang="en-US" dirty="0" err="1">
                <a:cs typeface="Calibri"/>
              </a:rPr>
              <a:t>qab</a:t>
            </a:r>
            <a:r>
              <a:rPr lang="en-US" dirty="0">
                <a:cs typeface="Calibri"/>
              </a:rPr>
              <a:t>, </a:t>
            </a:r>
            <a:r>
              <a:rPr lang="en-US" dirty="0" err="1">
                <a:cs typeface="Calibri"/>
              </a:rPr>
              <a:t>thiab</a:t>
            </a:r>
            <a:r>
              <a:rPr lang="en-US" dirty="0">
                <a:cs typeface="Calibri"/>
              </a:rPr>
              <a:t> </a:t>
            </a:r>
            <a:r>
              <a:rPr lang="en-US" dirty="0" err="1">
                <a:cs typeface="Calibri"/>
              </a:rPr>
              <a:t>tej</a:t>
            </a:r>
            <a:r>
              <a:rPr lang="en-US" dirty="0">
                <a:cs typeface="Calibri"/>
              </a:rPr>
              <a:t> yam </a:t>
            </a:r>
            <a:r>
              <a:rPr lang="en-US" dirty="0" err="1">
                <a:cs typeface="Calibri"/>
              </a:rPr>
              <a:t>txhim</a:t>
            </a:r>
            <a:r>
              <a:rPr lang="en-US" dirty="0">
                <a:cs typeface="Calibri"/>
              </a:rPr>
              <a:t> </a:t>
            </a:r>
            <a:r>
              <a:rPr lang="en-US" dirty="0" err="1">
                <a:cs typeface="Calibri"/>
              </a:rPr>
              <a:t>kho</a:t>
            </a:r>
            <a:r>
              <a:rPr lang="en-US" dirty="0">
                <a:cs typeface="Calibri"/>
              </a:rPr>
              <a:t> </a:t>
            </a:r>
            <a:r>
              <a:rPr lang="en-US" dirty="0" err="1">
                <a:cs typeface="Calibri"/>
              </a:rPr>
              <a:t>ib</a:t>
            </a:r>
            <a:r>
              <a:rPr lang="en-US" dirty="0">
                <a:cs typeface="Calibri"/>
              </a:rPr>
              <a:t> </a:t>
            </a:r>
            <a:r>
              <a:rPr lang="en-US" dirty="0" err="1">
                <a:cs typeface="Calibri"/>
              </a:rPr>
              <a:t>puag</a:t>
            </a:r>
            <a:r>
              <a:rPr lang="en-US" dirty="0">
                <a:cs typeface="Calibri"/>
              </a:rPr>
              <a:t> </a:t>
            </a:r>
            <a:r>
              <a:rPr lang="en-US" dirty="0" err="1">
                <a:cs typeface="Calibri"/>
              </a:rPr>
              <a:t>ncig</a:t>
            </a:r>
            <a:r>
              <a:rPr lang="en-US" dirty="0">
                <a:cs typeface="Calibri"/>
              </a:rPr>
              <a:t> </a:t>
            </a:r>
            <a:r>
              <a:rPr lang="en-US" dirty="0" err="1">
                <a:cs typeface="Calibri"/>
              </a:rPr>
              <a:t>ntawm</a:t>
            </a:r>
            <a:r>
              <a:rPr lang="en-US" dirty="0">
                <a:cs typeface="Calibri"/>
              </a:rPr>
              <a:t> </a:t>
            </a:r>
            <a:r>
              <a:rPr lang="en-US" dirty="0" err="1">
                <a:cs typeface="Calibri"/>
              </a:rPr>
              <a:t>lub</a:t>
            </a:r>
            <a:r>
              <a:rPr lang="en-US" dirty="0">
                <a:cs typeface="Calibri"/>
              </a:rPr>
              <a:t> </a:t>
            </a:r>
            <a:r>
              <a:rPr lang="en-US" dirty="0" err="1">
                <a:cs typeface="Calibri"/>
              </a:rPr>
              <a:t>tsev</a:t>
            </a:r>
            <a:r>
              <a:rPr lang="en-US" dirty="0">
                <a:cs typeface="Calibri"/>
              </a:rPr>
              <a:t> </a:t>
            </a:r>
            <a:r>
              <a:rPr lang="en-US" dirty="0" err="1">
                <a:cs typeface="Calibri"/>
              </a:rPr>
              <a:t>Dawb</a:t>
            </a:r>
            <a:r>
              <a:rPr lang="en-US" dirty="0">
                <a:cs typeface="Calibri"/>
              </a:rPr>
              <a:t> Capitol.  </a:t>
            </a:r>
            <a:r>
              <a:rPr lang="en-US" dirty="0" err="1">
                <a:cs typeface="Calibri"/>
              </a:rPr>
              <a:t>Cov</a:t>
            </a:r>
            <a:r>
              <a:rPr lang="en-US" dirty="0">
                <a:cs typeface="Calibri"/>
              </a:rPr>
              <a:t> </a:t>
            </a:r>
            <a:r>
              <a:rPr lang="en-US" dirty="0" err="1">
                <a:cs typeface="Calibri"/>
              </a:rPr>
              <a:t>tswv</a:t>
            </a:r>
            <a:r>
              <a:rPr lang="en-US" dirty="0">
                <a:cs typeface="Calibri"/>
              </a:rPr>
              <a:t> </a:t>
            </a:r>
            <a:r>
              <a:rPr lang="en-US" dirty="0" err="1">
                <a:cs typeface="Calibri"/>
              </a:rPr>
              <a:t>yim</a:t>
            </a:r>
            <a:r>
              <a:rPr lang="en-US" dirty="0">
                <a:cs typeface="Calibri"/>
              </a:rPr>
              <a:t> </a:t>
            </a:r>
            <a:r>
              <a:rPr lang="en-US" dirty="0" err="1">
                <a:cs typeface="Calibri"/>
              </a:rPr>
              <a:t>kev</a:t>
            </a:r>
            <a:r>
              <a:rPr lang="en-US" dirty="0">
                <a:cs typeface="Calibri"/>
              </a:rPr>
              <a:t> </a:t>
            </a:r>
            <a:r>
              <a:rPr lang="en-US" dirty="0" err="1">
                <a:cs typeface="Calibri"/>
              </a:rPr>
              <a:t>xav</a:t>
            </a:r>
            <a:r>
              <a:rPr lang="en-US" dirty="0">
                <a:cs typeface="Calibri"/>
              </a:rPr>
              <a:t> es </a:t>
            </a:r>
            <a:r>
              <a:rPr lang="en-US" dirty="0" err="1">
                <a:cs typeface="Calibri"/>
              </a:rPr>
              <a:t>koj</a:t>
            </a:r>
            <a:r>
              <a:rPr lang="en-US" dirty="0">
                <a:cs typeface="Calibri"/>
              </a:rPr>
              <a:t> </a:t>
            </a:r>
            <a:r>
              <a:rPr lang="en-US" dirty="0" err="1">
                <a:cs typeface="Calibri"/>
              </a:rPr>
              <a:t>qhia</a:t>
            </a:r>
            <a:r>
              <a:rPr lang="en-US" dirty="0">
                <a:cs typeface="Calibri"/>
              </a:rPr>
              <a:t> </a:t>
            </a:r>
            <a:r>
              <a:rPr lang="en-US" dirty="0" err="1">
                <a:cs typeface="Calibri"/>
              </a:rPr>
              <a:t>rau</a:t>
            </a:r>
            <a:r>
              <a:rPr lang="en-US" dirty="0">
                <a:cs typeface="Calibri"/>
              </a:rPr>
              <a:t> </a:t>
            </a:r>
            <a:r>
              <a:rPr lang="en-US" dirty="0" err="1">
                <a:cs typeface="Calibri"/>
              </a:rPr>
              <a:t>peb</a:t>
            </a:r>
            <a:r>
              <a:rPr lang="en-US" dirty="0">
                <a:cs typeface="Calibri"/>
              </a:rPr>
              <a:t> </a:t>
            </a:r>
            <a:r>
              <a:rPr lang="en-US" dirty="0" err="1">
                <a:cs typeface="Calibri"/>
              </a:rPr>
              <a:t>yuav</a:t>
            </a:r>
            <a:r>
              <a:rPr lang="en-US" dirty="0">
                <a:cs typeface="Calibri"/>
              </a:rPr>
              <a:t> </a:t>
            </a:r>
            <a:r>
              <a:rPr lang="en-US" dirty="0" err="1">
                <a:cs typeface="Calibri"/>
              </a:rPr>
              <a:t>yog</a:t>
            </a:r>
            <a:r>
              <a:rPr lang="en-US" dirty="0">
                <a:cs typeface="Calibri"/>
              </a:rPr>
              <a:t> </a:t>
            </a:r>
            <a:r>
              <a:rPr lang="en-US" dirty="0" err="1">
                <a:cs typeface="Calibri"/>
              </a:rPr>
              <a:t>cov</a:t>
            </a:r>
            <a:r>
              <a:rPr lang="en-US" dirty="0">
                <a:cs typeface="Calibri"/>
              </a:rPr>
              <a:t> es </a:t>
            </a:r>
            <a:r>
              <a:rPr lang="en-US" dirty="0" err="1">
                <a:cs typeface="Calibri"/>
              </a:rPr>
              <a:t>muaj</a:t>
            </a:r>
            <a:r>
              <a:rPr lang="en-US" dirty="0">
                <a:cs typeface="Calibri"/>
              </a:rPr>
              <a:t> </a:t>
            </a:r>
            <a:r>
              <a:rPr lang="en-US" dirty="0" err="1">
                <a:cs typeface="Calibri"/>
              </a:rPr>
              <a:t>nuj</a:t>
            </a:r>
            <a:r>
              <a:rPr lang="en-US" dirty="0">
                <a:cs typeface="Calibri"/>
              </a:rPr>
              <a:t> </a:t>
            </a:r>
            <a:r>
              <a:rPr lang="en-US" dirty="0" err="1">
                <a:cs typeface="Calibri"/>
              </a:rPr>
              <a:t>nqis</a:t>
            </a:r>
            <a:r>
              <a:rPr lang="en-US" dirty="0">
                <a:cs typeface="Calibri"/>
              </a:rPr>
              <a:t> </a:t>
            </a:r>
            <a:r>
              <a:rPr lang="en-US" dirty="0" err="1">
                <a:cs typeface="Calibri"/>
              </a:rPr>
              <a:t>rau</a:t>
            </a:r>
            <a:r>
              <a:rPr lang="en-US" dirty="0">
                <a:cs typeface="Calibri"/>
              </a:rPr>
              <a:t> </a:t>
            </a:r>
            <a:r>
              <a:rPr lang="en-US" dirty="0" err="1">
                <a:cs typeface="Calibri"/>
              </a:rPr>
              <a:t>pawg</a:t>
            </a:r>
            <a:r>
              <a:rPr lang="en-US" dirty="0">
                <a:cs typeface="Calibri"/>
              </a:rPr>
              <a:t> </a:t>
            </a:r>
            <a:r>
              <a:rPr lang="en-US" dirty="0" err="1">
                <a:cs typeface="Calibri"/>
              </a:rPr>
              <a:t>neeg</a:t>
            </a:r>
            <a:r>
              <a:rPr lang="en-US" dirty="0">
                <a:cs typeface="Calibri"/>
              </a:rPr>
              <a:t> CAAPB </a:t>
            </a:r>
            <a:r>
              <a:rPr lang="en-US" dirty="0" err="1">
                <a:cs typeface="Calibri"/>
              </a:rPr>
              <a:t>thaum</a:t>
            </a:r>
            <a:r>
              <a:rPr lang="en-US" dirty="0">
                <a:cs typeface="Calibri"/>
              </a:rPr>
              <a:t> </a:t>
            </a:r>
            <a:r>
              <a:rPr lang="en-US" dirty="0" err="1">
                <a:cs typeface="Calibri"/>
              </a:rPr>
              <a:t>peb</a:t>
            </a:r>
            <a:r>
              <a:rPr lang="en-US" dirty="0">
                <a:cs typeface="Calibri"/>
              </a:rPr>
              <a:t> </a:t>
            </a:r>
            <a:r>
              <a:rPr lang="en-US" dirty="0" err="1">
                <a:cs typeface="Calibri"/>
              </a:rPr>
              <a:t>pib</a:t>
            </a:r>
            <a:r>
              <a:rPr lang="en-US" dirty="0">
                <a:cs typeface="Calibri"/>
              </a:rPr>
              <a:t> </a:t>
            </a:r>
            <a:r>
              <a:rPr lang="en-US" dirty="0" err="1">
                <a:cs typeface="Calibri"/>
              </a:rPr>
              <a:t>ua</a:t>
            </a:r>
            <a:r>
              <a:rPr lang="en-US" dirty="0">
                <a:cs typeface="Calibri"/>
              </a:rPr>
              <a:t> </a:t>
            </a:r>
            <a:r>
              <a:rPr lang="en-US" dirty="0" err="1">
                <a:cs typeface="Calibri"/>
              </a:rPr>
              <a:t>peb</a:t>
            </a:r>
            <a:r>
              <a:rPr lang="en-US" dirty="0">
                <a:cs typeface="Calibri"/>
              </a:rPr>
              <a:t> </a:t>
            </a:r>
            <a:r>
              <a:rPr lang="en-US" dirty="0" err="1">
                <a:cs typeface="Calibri"/>
              </a:rPr>
              <a:t>qhov</a:t>
            </a:r>
            <a:r>
              <a:rPr lang="en-US" dirty="0">
                <a:cs typeface="Calibri"/>
              </a:rPr>
              <a:t> </a:t>
            </a:r>
            <a:r>
              <a:rPr lang="en-US" dirty="0" err="1">
                <a:cs typeface="Calibri"/>
              </a:rPr>
              <a:t>hauj</a:t>
            </a:r>
            <a:r>
              <a:rPr lang="en-US" dirty="0">
                <a:cs typeface="Calibri"/>
              </a:rPr>
              <a:t> </a:t>
            </a:r>
            <a:r>
              <a:rPr lang="en-US" dirty="0" err="1">
                <a:cs typeface="Calibri"/>
              </a:rPr>
              <a:t>lwm</a:t>
            </a:r>
            <a:r>
              <a:rPr lang="en-US" dirty="0">
                <a:cs typeface="Calibri"/>
              </a:rPr>
              <a:t> </a:t>
            </a:r>
            <a:r>
              <a:rPr lang="en-US" dirty="0" err="1">
                <a:cs typeface="Calibri"/>
              </a:rPr>
              <a:t>tseem</a:t>
            </a:r>
            <a:r>
              <a:rPr lang="en-US" dirty="0">
                <a:cs typeface="Calibri"/>
              </a:rPr>
              <a:t> </a:t>
            </a:r>
            <a:r>
              <a:rPr lang="en-US" dirty="0" err="1">
                <a:cs typeface="Calibri"/>
              </a:rPr>
              <a:t>ceeb</a:t>
            </a:r>
            <a:r>
              <a:rPr lang="en-US" dirty="0">
                <a:cs typeface="Calibri"/>
              </a:rPr>
              <a:t> </a:t>
            </a:r>
            <a:r>
              <a:rPr lang="en-US" dirty="0" err="1">
                <a:cs typeface="Calibri"/>
              </a:rPr>
              <a:t>ntxiv</a:t>
            </a:r>
            <a:r>
              <a:rPr lang="en-US" dirty="0">
                <a:cs typeface="Calibri"/>
              </a:rPr>
              <a:t> mus.  </a:t>
            </a:r>
            <a:r>
              <a:rPr lang="en-US" dirty="0" err="1">
                <a:cs typeface="Calibri"/>
              </a:rPr>
              <a:t>Ua</a:t>
            </a:r>
            <a:r>
              <a:rPr lang="en-US" dirty="0">
                <a:cs typeface="Calibri"/>
              </a:rPr>
              <a:t> </a:t>
            </a:r>
            <a:r>
              <a:rPr lang="en-US" dirty="0" err="1">
                <a:cs typeface="Calibri"/>
              </a:rPr>
              <a:t>tsaug</a:t>
            </a:r>
            <a:r>
              <a:rPr lang="en-US" dirty="0">
                <a:cs typeface="Calibri"/>
              </a:rPr>
              <a:t>.  </a:t>
            </a:r>
            <a:r>
              <a:rPr lang="en-US" dirty="0" err="1">
                <a:cs typeface="Calibri"/>
              </a:rPr>
              <a:t>Peb</a:t>
            </a:r>
            <a:r>
              <a:rPr lang="en-US" dirty="0">
                <a:cs typeface="Calibri"/>
              </a:rPr>
              <a:t> </a:t>
            </a:r>
            <a:r>
              <a:rPr lang="en-US" dirty="0" err="1">
                <a:cs typeface="Calibri"/>
              </a:rPr>
              <a:t>tos</a:t>
            </a:r>
            <a:r>
              <a:rPr lang="en-US" dirty="0">
                <a:cs typeface="Calibri"/>
              </a:rPr>
              <a:t> </a:t>
            </a:r>
            <a:r>
              <a:rPr lang="en-US" dirty="0" err="1">
                <a:cs typeface="Calibri"/>
              </a:rPr>
              <a:t>ntsoov</a:t>
            </a:r>
            <a:r>
              <a:rPr lang="en-US" dirty="0">
                <a:cs typeface="Calibri"/>
              </a:rPr>
              <a:t> </a:t>
            </a:r>
            <a:r>
              <a:rPr lang="en-US" dirty="0" err="1">
                <a:cs typeface="Calibri"/>
              </a:rPr>
              <a:t>koj</a:t>
            </a:r>
            <a:r>
              <a:rPr lang="en-US" dirty="0">
                <a:cs typeface="Calibri"/>
              </a:rPr>
              <a:t> </a:t>
            </a:r>
            <a:r>
              <a:rPr lang="en-US" dirty="0" err="1">
                <a:cs typeface="Calibri"/>
              </a:rPr>
              <a:t>cov</a:t>
            </a:r>
            <a:r>
              <a:rPr lang="en-US" dirty="0">
                <a:cs typeface="Calibri"/>
              </a:rPr>
              <a:t> </a:t>
            </a:r>
            <a:r>
              <a:rPr lang="en-US" dirty="0" err="1">
                <a:cs typeface="Calibri"/>
              </a:rPr>
              <a:t>kev</a:t>
            </a:r>
            <a:r>
              <a:rPr lang="en-US" dirty="0">
                <a:cs typeface="Calibri"/>
              </a:rPr>
              <a:t> </a:t>
            </a:r>
            <a:r>
              <a:rPr lang="en-US" dirty="0" err="1">
                <a:cs typeface="Calibri"/>
              </a:rPr>
              <a:t>xav</a:t>
            </a:r>
            <a:r>
              <a:rPr lang="en-US" dirty="0">
                <a:cs typeface="Calibri"/>
              </a:rPr>
              <a:t> </a:t>
            </a:r>
            <a:r>
              <a:rPr lang="en-US" dirty="0" err="1">
                <a:cs typeface="Calibri"/>
              </a:rPr>
              <a:t>txhab</a:t>
            </a:r>
            <a:r>
              <a:rPr lang="en-US" dirty="0">
                <a:cs typeface="Calibri"/>
              </a:rPr>
              <a:t> </a:t>
            </a:r>
            <a:r>
              <a:rPr lang="en-US" dirty="0" err="1">
                <a:cs typeface="Calibri"/>
              </a:rPr>
              <a:t>ntxiv</a:t>
            </a:r>
            <a:r>
              <a:rPr lang="en-US" dirty="0">
                <a:cs typeface="Calibri"/>
              </a:rPr>
              <a:t>.” </a:t>
            </a:r>
          </a:p>
        </p:txBody>
      </p:sp>
      <p:sp>
        <p:nvSpPr>
          <p:cNvPr id="4" name="Date Placeholder 3">
            <a:extLst>
              <a:ext uri="{FF2B5EF4-FFF2-40B4-BE49-F238E27FC236}">
                <a16:creationId xmlns:a16="http://schemas.microsoft.com/office/drawing/2014/main" id="{0CE06EE1-BFE6-40ED-A1B8-35349CAF0931}"/>
              </a:ext>
            </a:extLst>
          </p:cNvPr>
          <p:cNvSpPr>
            <a:spLocks noGrp="1"/>
          </p:cNvSpPr>
          <p:nvPr>
            <p:ph type="dt" sz="half" idx="10"/>
          </p:nvPr>
        </p:nvSpPr>
        <p:spPr/>
        <p:txBody>
          <a:bodyPr/>
          <a:lstStyle/>
          <a:p>
            <a:fld id="{9A198C9B-0587-4A1E-9E03-E4C9FE222F08}" type="datetime1">
              <a:rPr lang="en-US" smtClean="0"/>
              <a:t>2/1/2021</a:t>
            </a:fld>
            <a:endParaRPr lang="en-US" dirty="0"/>
          </a:p>
        </p:txBody>
      </p:sp>
      <p:sp>
        <p:nvSpPr>
          <p:cNvPr id="6" name="Slide Number Placeholder 5">
            <a:extLst>
              <a:ext uri="{FF2B5EF4-FFF2-40B4-BE49-F238E27FC236}">
                <a16:creationId xmlns:a16="http://schemas.microsoft.com/office/drawing/2014/main" id="{3A37AB75-ABE0-4449-8BA7-7059451561CB}"/>
              </a:ext>
            </a:extLst>
          </p:cNvPr>
          <p:cNvSpPr>
            <a:spLocks noGrp="1"/>
          </p:cNvSpPr>
          <p:nvPr>
            <p:ph type="sldNum" sz="quarter" idx="12"/>
          </p:nvPr>
        </p:nvSpPr>
        <p:spPr/>
        <p:txBody>
          <a:bodyPr/>
          <a:lstStyle/>
          <a:p>
            <a:fld id="{48F63A3B-78C7-47BE-AE5E-E10140E04643}" type="slidenum">
              <a:rPr lang="en-US" smtClean="0"/>
              <a:t>2</a:t>
            </a:fld>
            <a:endParaRPr lang="en-US" dirty="0"/>
          </a:p>
        </p:txBody>
      </p:sp>
      <p:pic>
        <p:nvPicPr>
          <p:cNvPr id="5" name="Picture 6" descr="Crawford Carl photo vertical lo res.jpg">
            <a:extLst>
              <a:ext uri="{FF2B5EF4-FFF2-40B4-BE49-F238E27FC236}">
                <a16:creationId xmlns:a16="http://schemas.microsoft.com/office/drawing/2014/main" id="{993277F6-2F4E-4192-B50B-151EB117463D}"/>
              </a:ext>
            </a:extLst>
          </p:cNvPr>
          <p:cNvPicPr>
            <a:picLocks noChangeAspect="1"/>
          </p:cNvPicPr>
          <p:nvPr/>
        </p:nvPicPr>
        <p:blipFill>
          <a:blip r:embed="rId2"/>
          <a:stretch>
            <a:fillRect/>
          </a:stretch>
        </p:blipFill>
        <p:spPr>
          <a:xfrm>
            <a:off x="1612900" y="1837236"/>
            <a:ext cx="2743200" cy="3455670"/>
          </a:xfrm>
          <a:prstGeom prst="rect">
            <a:avLst/>
          </a:prstGeom>
        </p:spPr>
      </p:pic>
    </p:spTree>
    <p:extLst>
      <p:ext uri="{BB962C8B-B14F-4D97-AF65-F5344CB8AC3E}">
        <p14:creationId xmlns:p14="http://schemas.microsoft.com/office/powerpoint/2010/main" val="420792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557D-99A9-406F-95FF-1E057F81E84C}"/>
              </a:ext>
            </a:extLst>
          </p:cNvPr>
          <p:cNvSpPr>
            <a:spLocks noGrp="1"/>
          </p:cNvSpPr>
          <p:nvPr>
            <p:ph type="title"/>
          </p:nvPr>
        </p:nvSpPr>
        <p:spPr>
          <a:xfrm>
            <a:off x="639271" y="199212"/>
            <a:ext cx="10714529" cy="1216025"/>
          </a:xfrm>
        </p:spPr>
        <p:txBody>
          <a:bodyPr>
            <a:normAutofit fontScale="90000"/>
          </a:bodyPr>
          <a:lstStyle/>
          <a:p>
            <a:r>
              <a:rPr lang="en-US" sz="3100" b="1" dirty="0" err="1"/>
              <a:t>Leej</a:t>
            </a:r>
            <a:r>
              <a:rPr lang="en-US" sz="3100" b="1" dirty="0"/>
              <a:t> </a:t>
            </a:r>
            <a:r>
              <a:rPr lang="en-US" sz="3100" b="1" dirty="0" err="1"/>
              <a:t>twg</a:t>
            </a:r>
            <a:r>
              <a:rPr lang="en-US" sz="3100" b="1" dirty="0"/>
              <a:t> </a:t>
            </a:r>
            <a:r>
              <a:rPr lang="en-US" sz="3100" b="1" dirty="0" err="1"/>
              <a:t>yog</a:t>
            </a:r>
            <a:r>
              <a:rPr lang="en-US" sz="3100" b="1" dirty="0"/>
              <a:t> </a:t>
            </a:r>
            <a:r>
              <a:rPr lang="en-US" sz="3100" b="1" dirty="0" err="1"/>
              <a:t>tus</a:t>
            </a:r>
            <a:r>
              <a:rPr lang="en-US" sz="3100" b="1" dirty="0"/>
              <a:t> </a:t>
            </a:r>
            <a:r>
              <a:rPr lang="en-US" sz="3100" b="1" dirty="0" err="1"/>
              <a:t>txiav</a:t>
            </a:r>
            <a:r>
              <a:rPr lang="en-US" sz="3100" b="1" dirty="0"/>
              <a:t> </a:t>
            </a:r>
            <a:r>
              <a:rPr lang="en-US" sz="3100" b="1" dirty="0" err="1"/>
              <a:t>txim</a:t>
            </a:r>
            <a:r>
              <a:rPr lang="en-US" sz="3100" b="1" dirty="0"/>
              <a:t> </a:t>
            </a:r>
            <a:r>
              <a:rPr lang="en-US" sz="3100" b="1" dirty="0" err="1"/>
              <a:t>siab</a:t>
            </a:r>
            <a:r>
              <a:rPr lang="en-US" sz="3100" b="1" dirty="0"/>
              <a:t> </a:t>
            </a:r>
            <a:r>
              <a:rPr lang="en-US" sz="3100" b="1" dirty="0" err="1"/>
              <a:t>txog</a:t>
            </a:r>
            <a:r>
              <a:rPr lang="en-US" sz="3100" b="1" dirty="0"/>
              <a:t> </a:t>
            </a:r>
            <a:r>
              <a:rPr lang="en-US" sz="3100" b="1" dirty="0" err="1">
                <a:cs typeface="Calibri"/>
              </a:rPr>
              <a:t>daim</a:t>
            </a:r>
            <a:r>
              <a:rPr lang="en-US" sz="3100" b="1" dirty="0">
                <a:cs typeface="Calibri"/>
              </a:rPr>
              <a:t> </a:t>
            </a:r>
            <a:r>
              <a:rPr lang="en-US" sz="3100" b="1" dirty="0" err="1">
                <a:cs typeface="Calibri"/>
              </a:rPr>
              <a:t>phiaj</a:t>
            </a:r>
            <a:r>
              <a:rPr lang="en-US" sz="3100" b="1" dirty="0">
                <a:cs typeface="Calibri"/>
              </a:rPr>
              <a:t> </a:t>
            </a:r>
            <a:r>
              <a:rPr lang="en-US" sz="3100" b="1" dirty="0" err="1">
                <a:cs typeface="Calibri"/>
              </a:rPr>
              <a:t>zeb</a:t>
            </a:r>
            <a:r>
              <a:rPr lang="en-US" sz="3100" b="1" dirty="0">
                <a:cs typeface="Calibri"/>
              </a:rPr>
              <a:t> </a:t>
            </a:r>
            <a:r>
              <a:rPr lang="en-US" sz="3100" b="1" dirty="0" err="1">
                <a:cs typeface="Calibri"/>
              </a:rPr>
              <a:t>tsa</a:t>
            </a:r>
            <a:r>
              <a:rPr lang="en-US" sz="3100" b="1" dirty="0">
                <a:cs typeface="Calibri"/>
              </a:rPr>
              <a:t> </a:t>
            </a:r>
            <a:r>
              <a:rPr lang="en-US" sz="3100" b="1" dirty="0" err="1">
                <a:cs typeface="Calibri"/>
              </a:rPr>
              <a:t>nco</a:t>
            </a:r>
            <a:r>
              <a:rPr lang="en-US" sz="3100" b="1" dirty="0">
                <a:cs typeface="Calibri"/>
              </a:rPr>
              <a:t> </a:t>
            </a:r>
            <a:r>
              <a:rPr lang="en-US" sz="3100" b="1" dirty="0" err="1">
                <a:cs typeface="Calibri"/>
              </a:rPr>
              <a:t>txog</a:t>
            </a:r>
            <a:r>
              <a:rPr lang="en-US" sz="3100" b="1" dirty="0">
                <a:cs typeface="Calibri"/>
              </a:rPr>
              <a:t> </a:t>
            </a:r>
            <a:r>
              <a:rPr lang="en-US" sz="3100" b="1" dirty="0" err="1">
                <a:cs typeface="Calibri"/>
              </a:rPr>
              <a:t>tej</a:t>
            </a:r>
            <a:r>
              <a:rPr lang="en-US" sz="3100" b="1" dirty="0">
                <a:cs typeface="Calibri"/>
              </a:rPr>
              <a:t> yam </a:t>
            </a:r>
            <a:r>
              <a:rPr lang="en-US" sz="3100" b="1" dirty="0" err="1">
                <a:cs typeface="Calibri"/>
              </a:rPr>
              <a:t>dabtsi</a:t>
            </a:r>
            <a:r>
              <a:rPr lang="en-US" sz="3100" b="1" dirty="0">
                <a:cs typeface="Calibri"/>
              </a:rPr>
              <a:t>, </a:t>
            </a:r>
            <a:r>
              <a:rPr lang="en-US" sz="3100" b="1" dirty="0" err="1">
                <a:cs typeface="Calibri"/>
              </a:rPr>
              <a:t>tej</a:t>
            </a:r>
            <a:r>
              <a:rPr lang="en-US" sz="3100" b="1" dirty="0">
                <a:cs typeface="Calibri"/>
              </a:rPr>
              <a:t> yam tau </a:t>
            </a:r>
            <a:r>
              <a:rPr lang="en-US" sz="3100" b="1" dirty="0" err="1">
                <a:cs typeface="Calibri"/>
              </a:rPr>
              <a:t>ua</a:t>
            </a:r>
            <a:r>
              <a:rPr lang="en-US" sz="3100" b="1" dirty="0">
                <a:cs typeface="Calibri"/>
              </a:rPr>
              <a:t> tag los </a:t>
            </a:r>
            <a:r>
              <a:rPr lang="en-US" sz="3100" b="1" dirty="0" err="1">
                <a:cs typeface="Calibri"/>
              </a:rPr>
              <a:t>kom</a:t>
            </a:r>
            <a:r>
              <a:rPr lang="en-US" sz="3100" b="1" dirty="0">
                <a:cs typeface="Calibri"/>
              </a:rPr>
              <a:t> </a:t>
            </a:r>
            <a:r>
              <a:rPr lang="en-US" sz="3100" b="1" dirty="0" err="1">
                <a:cs typeface="Calibri"/>
              </a:rPr>
              <a:t>txhob</a:t>
            </a:r>
            <a:r>
              <a:rPr lang="en-US" sz="3100" b="1" dirty="0">
                <a:cs typeface="Calibri"/>
              </a:rPr>
              <a:t> </a:t>
            </a:r>
            <a:r>
              <a:rPr lang="en-US" sz="3100" b="1" dirty="0" err="1">
                <a:cs typeface="Calibri"/>
              </a:rPr>
              <a:t>hnov</a:t>
            </a:r>
            <a:r>
              <a:rPr lang="en-US" sz="3100" b="1" dirty="0">
                <a:cs typeface="Calibri"/>
              </a:rPr>
              <a:t> </a:t>
            </a:r>
            <a:r>
              <a:rPr lang="en-US" sz="3100" b="1" dirty="0" err="1">
                <a:cs typeface="Calibri"/>
              </a:rPr>
              <a:t>qab</a:t>
            </a:r>
            <a:r>
              <a:rPr lang="en-US" sz="3100" b="1" dirty="0">
                <a:cs typeface="Calibri"/>
              </a:rPr>
              <a:t>, </a:t>
            </a:r>
            <a:r>
              <a:rPr lang="en-US" sz="3100" b="1" dirty="0" err="1">
                <a:cs typeface="Calibri"/>
              </a:rPr>
              <a:t>thiab</a:t>
            </a:r>
            <a:r>
              <a:rPr lang="en-US" sz="3100" b="1" dirty="0">
                <a:cs typeface="Calibri"/>
              </a:rPr>
              <a:t> </a:t>
            </a:r>
            <a:r>
              <a:rPr lang="en-US" sz="3100" b="1" dirty="0" err="1">
                <a:cs typeface="Calibri"/>
              </a:rPr>
              <a:t>cov</a:t>
            </a:r>
            <a:r>
              <a:rPr lang="en-US" sz="3100" b="1" dirty="0">
                <a:cs typeface="Calibri"/>
              </a:rPr>
              <a:t> </a:t>
            </a:r>
            <a:r>
              <a:rPr lang="en-US" sz="3100" b="1" dirty="0" err="1">
                <a:cs typeface="Calibri"/>
              </a:rPr>
              <a:t>duab</a:t>
            </a:r>
            <a:r>
              <a:rPr lang="en-US" sz="3100" b="1" dirty="0">
                <a:cs typeface="Calibri"/>
              </a:rPr>
              <a:t> (art) </a:t>
            </a:r>
            <a:r>
              <a:rPr lang="en-US" sz="3100" b="1" dirty="0" err="1">
                <a:cs typeface="Calibri"/>
              </a:rPr>
              <a:t>ntawm</a:t>
            </a:r>
            <a:r>
              <a:rPr lang="en-US" sz="3100" b="1" dirty="0">
                <a:cs typeface="Calibri"/>
              </a:rPr>
              <a:t> </a:t>
            </a:r>
            <a:r>
              <a:rPr lang="en-US" sz="3100" b="1" dirty="0" err="1">
                <a:cs typeface="Calibri"/>
              </a:rPr>
              <a:t>lub</a:t>
            </a:r>
            <a:r>
              <a:rPr lang="en-US" sz="3100" b="1" dirty="0">
                <a:cs typeface="Calibri"/>
              </a:rPr>
              <a:t> </a:t>
            </a:r>
            <a:r>
              <a:rPr lang="en-US" sz="3100" b="1" dirty="0" err="1">
                <a:cs typeface="Calibri"/>
              </a:rPr>
              <a:t>tsev</a:t>
            </a:r>
            <a:r>
              <a:rPr lang="en-US" sz="3100" b="1" dirty="0">
                <a:cs typeface="Calibri"/>
              </a:rPr>
              <a:t> </a:t>
            </a:r>
            <a:r>
              <a:rPr lang="en-US" sz="3100" b="1" dirty="0" err="1">
                <a:cs typeface="Calibri"/>
              </a:rPr>
              <a:t>Dawb</a:t>
            </a:r>
            <a:r>
              <a:rPr lang="en-US" sz="3100" b="1" dirty="0">
                <a:cs typeface="Calibri"/>
              </a:rPr>
              <a:t> Capitol</a:t>
            </a:r>
            <a:r>
              <a:rPr lang="en-US" sz="3100" b="1" dirty="0"/>
              <a:t>?</a:t>
            </a:r>
            <a:br>
              <a:rPr lang="en-US" dirty="0"/>
            </a:br>
            <a:endParaRPr lang="en-US" b="1" dirty="0"/>
          </a:p>
        </p:txBody>
      </p:sp>
      <p:sp>
        <p:nvSpPr>
          <p:cNvPr id="3" name="Content Placeholder 2">
            <a:extLst>
              <a:ext uri="{FF2B5EF4-FFF2-40B4-BE49-F238E27FC236}">
                <a16:creationId xmlns:a16="http://schemas.microsoft.com/office/drawing/2014/main" id="{BB7D0A6C-F979-4C0C-AF52-9ECA5FFDDCAD}"/>
              </a:ext>
            </a:extLst>
          </p:cNvPr>
          <p:cNvSpPr>
            <a:spLocks noGrp="1"/>
          </p:cNvSpPr>
          <p:nvPr>
            <p:ph idx="1"/>
          </p:nvPr>
        </p:nvSpPr>
        <p:spPr>
          <a:xfrm>
            <a:off x="760164" y="1594625"/>
            <a:ext cx="5519830" cy="4761725"/>
          </a:xfrm>
        </p:spPr>
        <p:txBody>
          <a:bodyPr>
            <a:normAutofit fontScale="92500" lnSpcReduction="20000"/>
          </a:bodyPr>
          <a:lstStyle/>
          <a:p>
            <a:pPr marL="0" indent="0">
              <a:buNone/>
            </a:pPr>
            <a:r>
              <a:rPr lang="en-US" sz="2400" b="1" dirty="0" err="1"/>
              <a:t>Qauv</a:t>
            </a:r>
            <a:r>
              <a:rPr lang="en-US" sz="2400" b="1" dirty="0"/>
              <a:t> </a:t>
            </a:r>
            <a:r>
              <a:rPr lang="en-US" sz="2400" b="1" dirty="0" err="1"/>
              <a:t>Vaj</a:t>
            </a:r>
            <a:r>
              <a:rPr lang="en-US" sz="2400" b="1" dirty="0"/>
              <a:t> </a:t>
            </a:r>
            <a:r>
              <a:rPr lang="en-US" sz="2400" b="1" dirty="0" err="1"/>
              <a:t>Tse</a:t>
            </a:r>
            <a:r>
              <a:rPr lang="en-US" sz="2400" b="1" dirty="0"/>
              <a:t> </a:t>
            </a:r>
            <a:r>
              <a:rPr lang="en-US" sz="2400" b="1" dirty="0" err="1"/>
              <a:t>ib</a:t>
            </a:r>
            <a:r>
              <a:rPr lang="en-US" sz="2400" b="1" dirty="0"/>
              <a:t> </a:t>
            </a:r>
            <a:r>
              <a:rPr lang="en-US" sz="2400" b="1" dirty="0" err="1"/>
              <a:t>cheeb</a:t>
            </a:r>
            <a:r>
              <a:rPr lang="en-US" sz="2400" b="1" dirty="0"/>
              <a:t> </a:t>
            </a:r>
            <a:r>
              <a:rPr lang="en-US" sz="2400" b="1" dirty="0" err="1"/>
              <a:t>tsam</a:t>
            </a:r>
            <a:r>
              <a:rPr lang="en-US" sz="2400" b="1" dirty="0"/>
              <a:t> </a:t>
            </a:r>
            <a:r>
              <a:rPr lang="en-US" sz="2400" b="1" dirty="0" err="1"/>
              <a:t>ntawm</a:t>
            </a:r>
            <a:r>
              <a:rPr lang="en-US" sz="2400" b="1" dirty="0"/>
              <a:t> </a:t>
            </a:r>
            <a:r>
              <a:rPr lang="en-US" sz="2400" b="1" dirty="0" err="1"/>
              <a:t>Lub</a:t>
            </a:r>
            <a:r>
              <a:rPr lang="en-US" sz="2400" b="1" dirty="0"/>
              <a:t> </a:t>
            </a:r>
            <a:r>
              <a:rPr lang="en-US" sz="2400" b="1" dirty="0" err="1"/>
              <a:t>tsev</a:t>
            </a:r>
            <a:r>
              <a:rPr lang="en-US" sz="2400" b="1" dirty="0"/>
              <a:t> </a:t>
            </a:r>
            <a:r>
              <a:rPr lang="en-US" sz="2400" b="1" dirty="0" err="1"/>
              <a:t>Dawb</a:t>
            </a:r>
            <a:r>
              <a:rPr lang="en-US" sz="2400" b="1" dirty="0"/>
              <a:t> </a:t>
            </a:r>
            <a:r>
              <a:rPr lang="en-US" sz="2400" b="1" dirty="0" err="1"/>
              <a:t>thiab</a:t>
            </a:r>
            <a:r>
              <a:rPr lang="en-US" sz="2400" b="1" dirty="0"/>
              <a:t> </a:t>
            </a:r>
            <a:r>
              <a:rPr lang="en-US" sz="2400" b="1" dirty="0" err="1"/>
              <a:t>Pawg</a:t>
            </a:r>
            <a:r>
              <a:rPr lang="en-US" sz="2400" b="1" dirty="0"/>
              <a:t> </a:t>
            </a:r>
            <a:r>
              <a:rPr lang="en-US" sz="2400" b="1" dirty="0" err="1"/>
              <a:t>Neeg</a:t>
            </a:r>
            <a:r>
              <a:rPr lang="en-US" sz="2400" b="1" dirty="0"/>
              <a:t> </a:t>
            </a:r>
            <a:r>
              <a:rPr lang="en-US" sz="2400" b="1" dirty="0" err="1"/>
              <a:t>Npaj</a:t>
            </a:r>
            <a:r>
              <a:rPr lang="en-US" sz="2400" b="1" dirty="0"/>
              <a:t> </a:t>
            </a:r>
            <a:r>
              <a:rPr lang="en-US" sz="2400" b="1" dirty="0" err="1"/>
              <a:t>Tswv</a:t>
            </a:r>
            <a:r>
              <a:rPr lang="en-US" sz="2400" b="1" dirty="0"/>
              <a:t> </a:t>
            </a:r>
            <a:r>
              <a:rPr lang="en-US" sz="2400" b="1" dirty="0" err="1"/>
              <a:t>Yim</a:t>
            </a:r>
            <a:r>
              <a:rPr lang="en-US" sz="2400" b="1" dirty="0"/>
              <a:t> </a:t>
            </a:r>
            <a:r>
              <a:rPr lang="en-US" sz="2400" b="1" dirty="0" err="1"/>
              <a:t>yog</a:t>
            </a:r>
            <a:r>
              <a:rPr lang="en-US" sz="2400" b="1" dirty="0"/>
              <a:t> </a:t>
            </a:r>
            <a:r>
              <a:rPr lang="en-US" sz="2400" b="1" dirty="0" err="1"/>
              <a:t>pab</a:t>
            </a:r>
            <a:r>
              <a:rPr lang="en-US" sz="2400" b="1" dirty="0"/>
              <a:t> </a:t>
            </a:r>
            <a:r>
              <a:rPr lang="en-US" sz="2400" b="1" dirty="0" err="1"/>
              <a:t>neeg</a:t>
            </a:r>
            <a:r>
              <a:rPr lang="en-US" sz="2400" b="1" dirty="0"/>
              <a:t> </a:t>
            </a:r>
            <a:r>
              <a:rPr lang="en-US" sz="2400" b="1" dirty="0" err="1"/>
              <a:t>txiav</a:t>
            </a:r>
            <a:r>
              <a:rPr lang="en-US" sz="2400" b="1" dirty="0"/>
              <a:t> </a:t>
            </a:r>
            <a:r>
              <a:rPr lang="en-US" sz="2400" b="1" dirty="0" err="1"/>
              <a:t>txim</a:t>
            </a:r>
            <a:r>
              <a:rPr lang="en-US" sz="2400" b="1" dirty="0"/>
              <a:t> </a:t>
            </a:r>
            <a:r>
              <a:rPr lang="en-US" sz="2400" b="1" dirty="0" err="1"/>
              <a:t>siab</a:t>
            </a:r>
            <a:r>
              <a:rPr lang="en-US" sz="2400" b="1" dirty="0"/>
              <a:t>.  </a:t>
            </a:r>
          </a:p>
          <a:p>
            <a:r>
              <a:rPr lang="en-US" sz="2400" dirty="0" err="1"/>
              <a:t>Pawg</a:t>
            </a:r>
            <a:r>
              <a:rPr lang="en-US" sz="2400" dirty="0"/>
              <a:t> </a:t>
            </a:r>
            <a:r>
              <a:rPr lang="en-US" sz="2400" dirty="0" err="1"/>
              <a:t>neeg</a:t>
            </a:r>
            <a:r>
              <a:rPr lang="en-US" sz="2400" dirty="0"/>
              <a:t> (Board) </a:t>
            </a:r>
            <a:r>
              <a:rPr lang="en-US" sz="2400" dirty="0" err="1"/>
              <a:t>muaj</a:t>
            </a:r>
            <a:r>
              <a:rPr lang="en-US" sz="2400" dirty="0"/>
              <a:t> </a:t>
            </a:r>
            <a:r>
              <a:rPr lang="en-US" sz="2400" dirty="0" err="1"/>
              <a:t>kaum</a:t>
            </a:r>
            <a:r>
              <a:rPr lang="en-US" sz="2400" dirty="0"/>
              <a:t> </a:t>
            </a:r>
            <a:r>
              <a:rPr lang="en-US" sz="2400" dirty="0" err="1"/>
              <a:t>ob</a:t>
            </a:r>
            <a:r>
              <a:rPr lang="en-US" sz="2400" dirty="0"/>
              <a:t> </a:t>
            </a:r>
            <a:r>
              <a:rPr lang="en-US" sz="2400" dirty="0" err="1"/>
              <a:t>leeg</a:t>
            </a:r>
            <a:r>
              <a:rPr lang="en-US" sz="2400" dirty="0"/>
              <a:t> </a:t>
            </a:r>
            <a:r>
              <a:rPr lang="en-US" sz="2400" dirty="0" err="1"/>
              <a:t>thiab</a:t>
            </a:r>
            <a:r>
              <a:rPr lang="en-US" sz="2400" dirty="0"/>
              <a:t> </a:t>
            </a:r>
            <a:r>
              <a:rPr lang="en-US" sz="2400" dirty="0" err="1"/>
              <a:t>tswj</a:t>
            </a:r>
            <a:r>
              <a:rPr lang="en-US" sz="2400" dirty="0"/>
              <a:t> los </a:t>
            </a:r>
            <a:r>
              <a:rPr lang="en-US" sz="2400" dirty="0" err="1"/>
              <a:t>ntawm</a:t>
            </a:r>
            <a:r>
              <a:rPr lang="en-US" sz="2400" dirty="0"/>
              <a:t> </a:t>
            </a:r>
            <a:r>
              <a:rPr lang="en-US" sz="2400" dirty="0" err="1"/>
              <a:t>tus</a:t>
            </a:r>
            <a:r>
              <a:rPr lang="en-US" sz="2400" dirty="0"/>
              <a:t> </a:t>
            </a:r>
            <a:r>
              <a:rPr lang="en-US" sz="2400" dirty="0" err="1"/>
              <a:t>lwm</a:t>
            </a:r>
            <a:r>
              <a:rPr lang="en-US" sz="2400" dirty="0"/>
              <a:t> </a:t>
            </a:r>
            <a:r>
              <a:rPr lang="en-US" sz="2400" dirty="0" err="1"/>
              <a:t>thawj</a:t>
            </a:r>
            <a:r>
              <a:rPr lang="en-US" sz="2400" dirty="0"/>
              <a:t> Lieutenant Governor. </a:t>
            </a:r>
          </a:p>
          <a:p>
            <a:r>
              <a:rPr lang="en-US" sz="2400" dirty="0" err="1"/>
              <a:t>Cov</a:t>
            </a:r>
            <a:r>
              <a:rPr lang="en-US" sz="2400" dirty="0"/>
              <a:t> </a:t>
            </a:r>
            <a:r>
              <a:rPr lang="en-US" sz="2400" dirty="0" err="1"/>
              <a:t>pawg</a:t>
            </a:r>
            <a:r>
              <a:rPr lang="en-US" sz="2400" dirty="0"/>
              <a:t> </a:t>
            </a:r>
            <a:r>
              <a:rPr lang="en-US" sz="2400" dirty="0" err="1"/>
              <a:t>neeg</a:t>
            </a:r>
            <a:r>
              <a:rPr lang="en-US" sz="2400" dirty="0"/>
              <a:t> no </a:t>
            </a:r>
            <a:r>
              <a:rPr lang="en-US" sz="2400" dirty="0" err="1"/>
              <a:t>yog</a:t>
            </a:r>
            <a:r>
              <a:rPr lang="en-US" sz="2400" dirty="0"/>
              <a:t> </a:t>
            </a:r>
            <a:r>
              <a:rPr lang="en-US" sz="2400" dirty="0" err="1"/>
              <a:t>cov</a:t>
            </a:r>
            <a:r>
              <a:rPr lang="en-US" sz="2400" dirty="0"/>
              <a:t> </a:t>
            </a:r>
            <a:r>
              <a:rPr lang="en-US" sz="2400" dirty="0" err="1"/>
              <a:t>pej</a:t>
            </a:r>
            <a:r>
              <a:rPr lang="en-US" sz="2400" dirty="0"/>
              <a:t> </a:t>
            </a:r>
            <a:r>
              <a:rPr lang="en-US" sz="2400" dirty="0" err="1"/>
              <a:t>xeem</a:t>
            </a:r>
            <a:r>
              <a:rPr lang="en-US" sz="2400" dirty="0"/>
              <a:t> </a:t>
            </a:r>
            <a:r>
              <a:rPr lang="en-US" sz="2400" dirty="0" err="1"/>
              <a:t>thiab</a:t>
            </a:r>
            <a:r>
              <a:rPr lang="en-US" sz="2400" dirty="0"/>
              <a:t> </a:t>
            </a:r>
            <a:r>
              <a:rPr lang="en-US" sz="2400" dirty="0" err="1"/>
              <a:t>tsoom</a:t>
            </a:r>
            <a:r>
              <a:rPr lang="en-US" sz="2400" dirty="0"/>
              <a:t> </a:t>
            </a:r>
            <a:r>
              <a:rPr lang="en-US" sz="2400" dirty="0" err="1"/>
              <a:t>fwv</a:t>
            </a:r>
            <a:r>
              <a:rPr lang="en-US" sz="2400" dirty="0"/>
              <a:t> </a:t>
            </a:r>
            <a:r>
              <a:rPr lang="en-US" sz="2400" dirty="0" err="1"/>
              <a:t>hauv</a:t>
            </a:r>
            <a:r>
              <a:rPr lang="en-US" sz="2400" dirty="0"/>
              <a:t> </a:t>
            </a:r>
            <a:r>
              <a:rPr lang="en-US" sz="2400" dirty="0" err="1"/>
              <a:t>lub</a:t>
            </a:r>
            <a:r>
              <a:rPr lang="en-US" sz="2400" dirty="0"/>
              <a:t> </a:t>
            </a:r>
            <a:r>
              <a:rPr lang="en-US" sz="2400" dirty="0" err="1"/>
              <a:t>xeev</a:t>
            </a:r>
            <a:r>
              <a:rPr lang="en-US" sz="2400" dirty="0"/>
              <a:t> state legislators es </a:t>
            </a:r>
            <a:r>
              <a:rPr lang="en-US" sz="2400" dirty="0" err="1"/>
              <a:t>raug</a:t>
            </a:r>
            <a:r>
              <a:rPr lang="en-US" sz="2400" dirty="0"/>
              <a:t> </a:t>
            </a:r>
            <a:r>
              <a:rPr lang="en-US" sz="2400" dirty="0" err="1"/>
              <a:t>xaiv</a:t>
            </a:r>
            <a:r>
              <a:rPr lang="en-US" sz="2400" dirty="0"/>
              <a:t> </a:t>
            </a:r>
            <a:r>
              <a:rPr lang="en-US" sz="2400" dirty="0" err="1"/>
              <a:t>ua</a:t>
            </a:r>
            <a:r>
              <a:rPr lang="en-US" sz="2400" dirty="0"/>
              <a:t> </a:t>
            </a:r>
            <a:r>
              <a:rPr lang="en-US" sz="2400" dirty="0" err="1"/>
              <a:t>hauj</a:t>
            </a:r>
            <a:r>
              <a:rPr lang="en-US" sz="2400" dirty="0"/>
              <a:t> </a:t>
            </a:r>
            <a:r>
              <a:rPr lang="en-US" sz="2400" dirty="0" err="1"/>
              <a:t>lwm</a:t>
            </a:r>
            <a:r>
              <a:rPr lang="en-US" sz="2400" dirty="0"/>
              <a:t> 4 </a:t>
            </a:r>
            <a:r>
              <a:rPr lang="en-US" sz="2400" dirty="0" err="1"/>
              <a:t>xyoos</a:t>
            </a:r>
            <a:r>
              <a:rPr lang="en-US" sz="2400" dirty="0"/>
              <a:t>.</a:t>
            </a:r>
          </a:p>
          <a:p>
            <a:r>
              <a:rPr lang="en-US" sz="2400" dirty="0" err="1"/>
              <a:t>Thaum</a:t>
            </a:r>
            <a:r>
              <a:rPr lang="en-US" sz="2400" dirty="0"/>
              <a:t> </a:t>
            </a:r>
            <a:r>
              <a:rPr lang="en-US" sz="2400" dirty="0" err="1"/>
              <a:t>lub</a:t>
            </a:r>
            <a:r>
              <a:rPr lang="en-US" sz="2400" dirty="0"/>
              <a:t> </a:t>
            </a:r>
            <a:r>
              <a:rPr lang="en-US" sz="2400" dirty="0" err="1"/>
              <a:t>Xya</a:t>
            </a:r>
            <a:r>
              <a:rPr lang="en-US" sz="2400" dirty="0"/>
              <a:t> </a:t>
            </a:r>
            <a:r>
              <a:rPr lang="en-US" sz="2400" dirty="0" err="1"/>
              <a:t>hli</a:t>
            </a:r>
            <a:r>
              <a:rPr lang="en-US" sz="2400" dirty="0"/>
              <a:t> </a:t>
            </a:r>
            <a:r>
              <a:rPr lang="en-US" sz="2400" dirty="0" err="1"/>
              <a:t>xyoo</a:t>
            </a:r>
            <a:r>
              <a:rPr lang="en-US" sz="2400" dirty="0"/>
              <a:t> 2020, </a:t>
            </a:r>
            <a:r>
              <a:rPr lang="en-US" sz="2400" dirty="0" err="1"/>
              <a:t>nws</a:t>
            </a:r>
            <a:r>
              <a:rPr lang="en-US" sz="2400" dirty="0"/>
              <a:t> </a:t>
            </a:r>
            <a:r>
              <a:rPr lang="en-US" sz="2400" dirty="0" err="1"/>
              <a:t>tsim</a:t>
            </a:r>
            <a:r>
              <a:rPr lang="en-US" sz="2400" dirty="0"/>
              <a:t> </a:t>
            </a:r>
            <a:r>
              <a:rPr lang="en-US" sz="2400" dirty="0" err="1"/>
              <a:t>ib</a:t>
            </a:r>
            <a:r>
              <a:rPr lang="en-US" sz="2400" dirty="0"/>
              <a:t> </a:t>
            </a:r>
            <a:r>
              <a:rPr lang="en-US" sz="2400" dirty="0" err="1"/>
              <a:t>pawg</a:t>
            </a:r>
            <a:r>
              <a:rPr lang="en-US" sz="2400" dirty="0"/>
              <a:t> </a:t>
            </a:r>
            <a:r>
              <a:rPr lang="en-US" sz="2400" dirty="0" err="1"/>
              <a:t>neeg</a:t>
            </a:r>
            <a:r>
              <a:rPr lang="en-US" sz="2400" dirty="0"/>
              <a:t> </a:t>
            </a:r>
            <a:r>
              <a:rPr lang="en-US" sz="2400" dirty="0" err="1"/>
              <a:t>Tawm</a:t>
            </a:r>
            <a:r>
              <a:rPr lang="en-US" sz="2400" dirty="0"/>
              <a:t> </a:t>
            </a:r>
            <a:r>
              <a:rPr lang="en-US" sz="2400" dirty="0" err="1"/>
              <a:t>Tswv</a:t>
            </a:r>
            <a:r>
              <a:rPr lang="en-US" sz="2400" dirty="0"/>
              <a:t> </a:t>
            </a:r>
            <a:r>
              <a:rPr lang="en-US" sz="2400" dirty="0" err="1"/>
              <a:t>Yim</a:t>
            </a:r>
            <a:r>
              <a:rPr lang="en-US" sz="2400" dirty="0"/>
              <a:t> </a:t>
            </a:r>
            <a:r>
              <a:rPr lang="en-US" sz="2400" dirty="0" err="1"/>
              <a:t>txog</a:t>
            </a:r>
            <a:r>
              <a:rPr lang="en-US" sz="2400" dirty="0"/>
              <a:t> Kev Sib </a:t>
            </a:r>
            <a:r>
              <a:rPr lang="en-US" sz="2400" dirty="0" err="1"/>
              <a:t>Koom</a:t>
            </a:r>
            <a:r>
              <a:rPr lang="en-US" sz="2400" dirty="0"/>
              <a:t> </a:t>
            </a:r>
            <a:r>
              <a:rPr lang="en-US" sz="2400" dirty="0" err="1"/>
              <a:t>Tes</a:t>
            </a:r>
            <a:r>
              <a:rPr lang="en-US" sz="2400" dirty="0"/>
              <a:t> </a:t>
            </a:r>
            <a:r>
              <a:rPr lang="en-US" sz="2400" dirty="0" err="1"/>
              <a:t>Nrog</a:t>
            </a:r>
            <a:r>
              <a:rPr lang="en-US" sz="2400" dirty="0"/>
              <a:t> </a:t>
            </a:r>
            <a:r>
              <a:rPr lang="en-US" sz="2400" dirty="0" err="1"/>
              <a:t>Cov</a:t>
            </a:r>
            <a:r>
              <a:rPr lang="en-US" sz="2400" dirty="0"/>
              <a:t> </a:t>
            </a:r>
            <a:r>
              <a:rPr lang="en-US" sz="2400" dirty="0" err="1"/>
              <a:t>Pej</a:t>
            </a:r>
            <a:r>
              <a:rPr lang="en-US" sz="2400" dirty="0"/>
              <a:t> </a:t>
            </a:r>
            <a:r>
              <a:rPr lang="en-US" sz="2400" dirty="0" err="1"/>
              <a:t>Xeem</a:t>
            </a:r>
            <a:r>
              <a:rPr lang="en-US" sz="2400" dirty="0"/>
              <a:t> </a:t>
            </a:r>
            <a:r>
              <a:rPr lang="en-US" sz="2400" dirty="0" err="1"/>
              <a:t>kom</a:t>
            </a:r>
            <a:r>
              <a:rPr lang="en-US" sz="2400" dirty="0"/>
              <a:t> </a:t>
            </a:r>
            <a:r>
              <a:rPr lang="en-US" sz="2400" dirty="0" err="1"/>
              <a:t>pab</a:t>
            </a:r>
            <a:r>
              <a:rPr lang="en-US" sz="2400" dirty="0"/>
              <a:t> </a:t>
            </a:r>
            <a:r>
              <a:rPr lang="en-US" sz="2400" dirty="0" err="1"/>
              <a:t>mloog</a:t>
            </a:r>
            <a:r>
              <a:rPr lang="en-US" sz="2400" dirty="0"/>
              <a:t> </a:t>
            </a:r>
            <a:r>
              <a:rPr lang="en-US" sz="2400" dirty="0" err="1"/>
              <a:t>cov</a:t>
            </a:r>
            <a:r>
              <a:rPr lang="en-US" sz="2400" dirty="0"/>
              <a:t> </a:t>
            </a:r>
            <a:r>
              <a:rPr lang="en-US" sz="2400" dirty="0" err="1"/>
              <a:t>kev</a:t>
            </a:r>
            <a:r>
              <a:rPr lang="en-US" sz="2400" dirty="0"/>
              <a:t> </a:t>
            </a:r>
            <a:r>
              <a:rPr lang="en-US" sz="2400" dirty="0" err="1"/>
              <a:t>xav</a:t>
            </a:r>
            <a:r>
              <a:rPr lang="en-US" sz="2400" dirty="0"/>
              <a:t> </a:t>
            </a:r>
            <a:r>
              <a:rPr lang="en-US" sz="2400" dirty="0" err="1"/>
              <a:t>ntawm</a:t>
            </a:r>
            <a:r>
              <a:rPr lang="en-US" sz="2400" dirty="0"/>
              <a:t> </a:t>
            </a:r>
            <a:r>
              <a:rPr lang="en-US" sz="2400" dirty="0" err="1"/>
              <a:t>cov</a:t>
            </a:r>
            <a:r>
              <a:rPr lang="en-US" sz="2400" dirty="0"/>
              <a:t> </a:t>
            </a:r>
            <a:r>
              <a:rPr lang="en-US" sz="2400" dirty="0" err="1"/>
              <a:t>pej</a:t>
            </a:r>
            <a:r>
              <a:rPr lang="en-US" sz="2400" dirty="0"/>
              <a:t> </a:t>
            </a:r>
            <a:r>
              <a:rPr lang="en-US" sz="2400" dirty="0" err="1"/>
              <a:t>xeem</a:t>
            </a:r>
            <a:r>
              <a:rPr lang="en-US" sz="2400" dirty="0"/>
              <a:t> </a:t>
            </a:r>
            <a:r>
              <a:rPr lang="en-US" sz="2400" dirty="0" err="1"/>
              <a:t>thoob</a:t>
            </a:r>
            <a:r>
              <a:rPr lang="en-US" sz="2400" dirty="0"/>
              <a:t> </a:t>
            </a:r>
            <a:r>
              <a:rPr lang="en-US" sz="2400" dirty="0" err="1"/>
              <a:t>plaws</a:t>
            </a:r>
            <a:r>
              <a:rPr lang="en-US" sz="2400" dirty="0"/>
              <a:t> </a:t>
            </a:r>
            <a:r>
              <a:rPr lang="en-US" sz="2400" dirty="0" err="1"/>
              <a:t>hauv</a:t>
            </a:r>
            <a:r>
              <a:rPr lang="en-US" sz="2400" dirty="0"/>
              <a:t> </a:t>
            </a:r>
            <a:r>
              <a:rPr lang="en-US" sz="2400" dirty="0" err="1"/>
              <a:t>lub</a:t>
            </a:r>
            <a:r>
              <a:rPr lang="en-US" sz="2400" dirty="0"/>
              <a:t> </a:t>
            </a:r>
            <a:r>
              <a:rPr lang="en-US" sz="2400" dirty="0" err="1"/>
              <a:t>xeev</a:t>
            </a:r>
            <a:r>
              <a:rPr lang="en-US" sz="2400" dirty="0"/>
              <a:t> Minnesota</a:t>
            </a:r>
          </a:p>
        </p:txBody>
      </p:sp>
      <p:sp>
        <p:nvSpPr>
          <p:cNvPr id="4" name="Date Placeholder 3">
            <a:extLst>
              <a:ext uri="{FF2B5EF4-FFF2-40B4-BE49-F238E27FC236}">
                <a16:creationId xmlns:a16="http://schemas.microsoft.com/office/drawing/2014/main" id="{FE69FF00-6002-481C-83A1-FB2D2C647EB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7F313711-E871-49B4-8F05-0139C2153CA3}"/>
              </a:ext>
            </a:extLst>
          </p:cNvPr>
          <p:cNvSpPr>
            <a:spLocks noGrp="1"/>
          </p:cNvSpPr>
          <p:nvPr>
            <p:ph type="sldNum" sz="quarter" idx="12"/>
          </p:nvPr>
        </p:nvSpPr>
        <p:spPr/>
        <p:txBody>
          <a:bodyPr/>
          <a:lstStyle/>
          <a:p>
            <a:fld id="{48F63A3B-78C7-47BE-AE5E-E10140E04643}" type="slidenum">
              <a:rPr lang="en-US" smtClean="0"/>
              <a:t>3</a:t>
            </a:fld>
            <a:endParaRPr lang="en-US" dirty="0"/>
          </a:p>
        </p:txBody>
      </p:sp>
      <p:pic>
        <p:nvPicPr>
          <p:cNvPr id="1026" name="Picture 2" descr="Civil Engineering Magazine: Minnesota State Capitol Restored and Revived -  HGA">
            <a:extLst>
              <a:ext uri="{FF2B5EF4-FFF2-40B4-BE49-F238E27FC236}">
                <a16:creationId xmlns:a16="http://schemas.microsoft.com/office/drawing/2014/main" id="{5A73F2F5-CEE3-49C9-A81A-F2108AF4B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1134" y="2493718"/>
            <a:ext cx="4099122" cy="2578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5278F9C-D714-488C-9273-06FCEC6A517C}"/>
              </a:ext>
            </a:extLst>
          </p:cNvPr>
          <p:cNvSpPr txBox="1"/>
          <p:nvPr/>
        </p:nvSpPr>
        <p:spPr>
          <a:xfrm>
            <a:off x="8022485" y="5071965"/>
            <a:ext cx="2599981" cy="646331"/>
          </a:xfrm>
          <a:prstGeom prst="rect">
            <a:avLst/>
          </a:prstGeom>
          <a:noFill/>
        </p:spPr>
        <p:txBody>
          <a:bodyPr wrap="square" rtlCol="0">
            <a:spAutoFit/>
          </a:bodyPr>
          <a:lstStyle/>
          <a:p>
            <a:r>
              <a:rPr lang="en-US" dirty="0" err="1"/>
              <a:t>Saib</a:t>
            </a:r>
            <a:r>
              <a:rPr lang="en-US" dirty="0"/>
              <a:t> </a:t>
            </a:r>
            <a:r>
              <a:rPr lang="en-US" dirty="0" err="1"/>
              <a:t>mus</a:t>
            </a:r>
            <a:r>
              <a:rPr lang="en-US" dirty="0"/>
              <a:t> </a:t>
            </a:r>
            <a:r>
              <a:rPr lang="en-US" dirty="0" err="1"/>
              <a:t>rau</a:t>
            </a:r>
            <a:r>
              <a:rPr lang="en-US" dirty="0"/>
              <a:t> </a:t>
            </a:r>
            <a:r>
              <a:rPr lang="en-US" dirty="0" err="1"/>
              <a:t>lub</a:t>
            </a:r>
            <a:r>
              <a:rPr lang="en-US" dirty="0"/>
              <a:t> </a:t>
            </a:r>
            <a:r>
              <a:rPr lang="en-US" dirty="0" err="1"/>
              <a:t>tsev</a:t>
            </a:r>
            <a:r>
              <a:rPr lang="en-US" dirty="0"/>
              <a:t> </a:t>
            </a:r>
            <a:r>
              <a:rPr lang="en-US" dirty="0" err="1"/>
              <a:t>Dawb</a:t>
            </a:r>
            <a:r>
              <a:rPr lang="en-US" dirty="0"/>
              <a:t> Capitol Mall</a:t>
            </a:r>
          </a:p>
        </p:txBody>
      </p:sp>
    </p:spTree>
    <p:extLst>
      <p:ext uri="{BB962C8B-B14F-4D97-AF65-F5344CB8AC3E}">
        <p14:creationId xmlns:p14="http://schemas.microsoft.com/office/powerpoint/2010/main" val="4001804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557D-99A9-406F-95FF-1E057F81E84C}"/>
              </a:ext>
            </a:extLst>
          </p:cNvPr>
          <p:cNvSpPr>
            <a:spLocks noGrp="1"/>
          </p:cNvSpPr>
          <p:nvPr>
            <p:ph type="title"/>
          </p:nvPr>
        </p:nvSpPr>
        <p:spPr>
          <a:xfrm>
            <a:off x="838200" y="288905"/>
            <a:ext cx="10515600" cy="1216025"/>
          </a:xfrm>
        </p:spPr>
        <p:txBody>
          <a:bodyPr>
            <a:normAutofit fontScale="90000"/>
          </a:bodyPr>
          <a:lstStyle/>
          <a:p>
            <a:r>
              <a:rPr lang="en-US" b="1" dirty="0"/>
              <a:t>Vim li </a:t>
            </a:r>
            <a:r>
              <a:rPr lang="en-US" b="1" dirty="0" err="1"/>
              <a:t>cas</a:t>
            </a:r>
            <a:r>
              <a:rPr lang="en-US" b="1" dirty="0"/>
              <a:t> </a:t>
            </a:r>
            <a:r>
              <a:rPr lang="en-US" b="1" dirty="0" err="1"/>
              <a:t>thiaj</a:t>
            </a:r>
            <a:r>
              <a:rPr lang="en-US" b="1" dirty="0"/>
              <a:t> li </a:t>
            </a:r>
            <a:r>
              <a:rPr lang="en-US" b="1" dirty="0" err="1"/>
              <a:t>nug</a:t>
            </a:r>
            <a:r>
              <a:rPr lang="en-US" b="1" dirty="0"/>
              <a:t> </a:t>
            </a:r>
            <a:r>
              <a:rPr lang="en-US" b="1" dirty="0" err="1"/>
              <a:t>kuv</a:t>
            </a:r>
            <a:r>
              <a:rPr lang="en-US" b="1" dirty="0"/>
              <a:t> </a:t>
            </a:r>
            <a:r>
              <a:rPr lang="en-US" b="1" dirty="0" err="1"/>
              <a:t>kom</a:t>
            </a:r>
            <a:r>
              <a:rPr lang="en-US" b="1" dirty="0"/>
              <a:t> los </a:t>
            </a:r>
            <a:r>
              <a:rPr lang="en-US" b="1" dirty="0" err="1"/>
              <a:t>koom</a:t>
            </a:r>
            <a:r>
              <a:rPr lang="en-US" b="1" dirty="0"/>
              <a:t> </a:t>
            </a:r>
            <a:r>
              <a:rPr lang="en-US" b="1" dirty="0" err="1"/>
              <a:t>qhov</a:t>
            </a:r>
            <a:r>
              <a:rPr lang="en-US" b="1" dirty="0"/>
              <a:t> </a:t>
            </a:r>
            <a:r>
              <a:rPr lang="en-US" b="1" dirty="0" err="1"/>
              <a:t>kev</a:t>
            </a:r>
            <a:r>
              <a:rPr lang="en-US" b="1" dirty="0"/>
              <a:t> sib </a:t>
            </a:r>
            <a:r>
              <a:rPr lang="en-US" b="1" dirty="0" err="1"/>
              <a:t>tham</a:t>
            </a:r>
            <a:r>
              <a:rPr lang="en-US" b="1" dirty="0"/>
              <a:t> </a:t>
            </a:r>
            <a:r>
              <a:rPr lang="en-US" b="1" dirty="0" err="1"/>
              <a:t>hnub</a:t>
            </a:r>
            <a:r>
              <a:rPr lang="en-US" b="1" dirty="0"/>
              <a:t> no?</a:t>
            </a:r>
            <a:br>
              <a:rPr lang="en-US" dirty="0"/>
            </a:br>
            <a:endParaRPr lang="en-US" b="1" dirty="0"/>
          </a:p>
        </p:txBody>
      </p:sp>
      <p:sp>
        <p:nvSpPr>
          <p:cNvPr id="3" name="Content Placeholder 2">
            <a:extLst>
              <a:ext uri="{FF2B5EF4-FFF2-40B4-BE49-F238E27FC236}">
                <a16:creationId xmlns:a16="http://schemas.microsoft.com/office/drawing/2014/main" id="{BB7D0A6C-F979-4C0C-AF52-9ECA5FFDDCAD}"/>
              </a:ext>
            </a:extLst>
          </p:cNvPr>
          <p:cNvSpPr>
            <a:spLocks noGrp="1"/>
          </p:cNvSpPr>
          <p:nvPr>
            <p:ph idx="1"/>
          </p:nvPr>
        </p:nvSpPr>
        <p:spPr>
          <a:xfrm>
            <a:off x="6343619" y="1594624"/>
            <a:ext cx="5587647" cy="4761726"/>
          </a:xfrm>
        </p:spPr>
        <p:txBody>
          <a:bodyPr>
            <a:normAutofit fontScale="77500" lnSpcReduction="20000"/>
          </a:bodyPr>
          <a:lstStyle/>
          <a:p>
            <a:pPr marL="0" indent="0">
              <a:buNone/>
            </a:pPr>
            <a:r>
              <a:rPr lang="en-US" sz="2400" b="1" dirty="0" err="1"/>
              <a:t>Pawg</a:t>
            </a:r>
            <a:r>
              <a:rPr lang="en-US" sz="2400" b="1" dirty="0"/>
              <a:t> </a:t>
            </a:r>
            <a:r>
              <a:rPr lang="en-US" sz="2400" b="1" dirty="0" err="1"/>
              <a:t>neeg</a:t>
            </a:r>
            <a:r>
              <a:rPr lang="en-US" sz="2400" b="1" dirty="0"/>
              <a:t> </a:t>
            </a:r>
            <a:r>
              <a:rPr lang="en-US" sz="2400" b="1" dirty="0" err="1"/>
              <a:t>Tawm</a:t>
            </a:r>
            <a:r>
              <a:rPr lang="en-US" sz="2400" b="1" dirty="0"/>
              <a:t> </a:t>
            </a:r>
            <a:r>
              <a:rPr lang="en-US" sz="2400" b="1" dirty="0" err="1"/>
              <a:t>Tswv</a:t>
            </a:r>
            <a:r>
              <a:rPr lang="en-US" sz="2400" b="1" dirty="0"/>
              <a:t> </a:t>
            </a:r>
            <a:r>
              <a:rPr lang="en-US" sz="2400" b="1" dirty="0" err="1"/>
              <a:t>Yim</a:t>
            </a:r>
            <a:r>
              <a:rPr lang="en-US" sz="2400" b="1" dirty="0"/>
              <a:t> </a:t>
            </a:r>
            <a:r>
              <a:rPr lang="en-US" sz="2400" b="1" dirty="0" err="1"/>
              <a:t>txog</a:t>
            </a:r>
            <a:r>
              <a:rPr lang="en-US" sz="2400" b="1" dirty="0"/>
              <a:t> Kev Sib </a:t>
            </a:r>
            <a:r>
              <a:rPr lang="en-US" sz="2400" b="1" dirty="0" err="1"/>
              <a:t>Koom</a:t>
            </a:r>
            <a:r>
              <a:rPr lang="en-US" sz="2400" b="1" dirty="0"/>
              <a:t> </a:t>
            </a:r>
            <a:r>
              <a:rPr lang="en-US" sz="2400" b="1" dirty="0" err="1"/>
              <a:t>Tes</a:t>
            </a:r>
            <a:r>
              <a:rPr lang="en-US" sz="2400" b="1" dirty="0"/>
              <a:t> </a:t>
            </a:r>
            <a:r>
              <a:rPr lang="en-US" sz="2400" b="1" dirty="0" err="1"/>
              <a:t>Nrog</a:t>
            </a:r>
            <a:r>
              <a:rPr lang="en-US" sz="2400" b="1" dirty="0"/>
              <a:t> </a:t>
            </a:r>
            <a:r>
              <a:rPr lang="en-US" sz="2400" b="1" dirty="0" err="1"/>
              <a:t>Cov</a:t>
            </a:r>
            <a:r>
              <a:rPr lang="en-US" sz="2400" b="1" dirty="0"/>
              <a:t> </a:t>
            </a:r>
            <a:r>
              <a:rPr lang="en-US" sz="2400" b="1" dirty="0" err="1"/>
              <a:t>Pej</a:t>
            </a:r>
            <a:r>
              <a:rPr lang="en-US" sz="2400" b="1" dirty="0"/>
              <a:t> </a:t>
            </a:r>
            <a:r>
              <a:rPr lang="en-US" sz="2400" b="1" dirty="0" err="1"/>
              <a:t>Xeem</a:t>
            </a:r>
            <a:r>
              <a:rPr lang="en-US" sz="2400" b="1" dirty="0"/>
              <a:t> </a:t>
            </a:r>
            <a:r>
              <a:rPr lang="en-US" b="1" dirty="0" err="1"/>
              <a:t>xav</a:t>
            </a:r>
            <a:r>
              <a:rPr lang="en-US" b="1" dirty="0"/>
              <a:t> </a:t>
            </a:r>
            <a:r>
              <a:rPr lang="en-US" b="1" dirty="0" err="1"/>
              <a:t>hnov</a:t>
            </a:r>
            <a:r>
              <a:rPr lang="en-US" b="1" dirty="0"/>
              <a:t> </a:t>
            </a:r>
            <a:r>
              <a:rPr lang="en-US" b="1" dirty="0" err="1"/>
              <a:t>txog</a:t>
            </a:r>
            <a:r>
              <a:rPr lang="en-US" b="1" dirty="0"/>
              <a:t> </a:t>
            </a:r>
            <a:r>
              <a:rPr lang="en-US" b="1" dirty="0" err="1"/>
              <a:t>seb</a:t>
            </a:r>
            <a:r>
              <a:rPr lang="en-US" b="1" dirty="0"/>
              <a:t> </a:t>
            </a:r>
            <a:r>
              <a:rPr lang="en-US" b="1" dirty="0" err="1"/>
              <a:t>koj</a:t>
            </a:r>
            <a:r>
              <a:rPr lang="en-US" b="1" dirty="0"/>
              <a:t> </a:t>
            </a:r>
            <a:r>
              <a:rPr lang="en-US" b="1" dirty="0" err="1"/>
              <a:t>xav</a:t>
            </a:r>
            <a:r>
              <a:rPr lang="en-US" b="1" dirty="0"/>
              <a:t> li </a:t>
            </a:r>
            <a:r>
              <a:rPr lang="en-US" b="1" dirty="0" err="1"/>
              <a:t>cas</a:t>
            </a:r>
            <a:r>
              <a:rPr lang="en-US" b="1" dirty="0"/>
              <a:t>.</a:t>
            </a:r>
            <a:endParaRPr lang="en-US" dirty="0"/>
          </a:p>
          <a:p>
            <a:r>
              <a:rPr lang="en-US" dirty="0"/>
              <a:t>15 </a:t>
            </a:r>
            <a:r>
              <a:rPr lang="en-US" dirty="0" err="1"/>
              <a:t>tus</a:t>
            </a:r>
            <a:r>
              <a:rPr lang="en-US" dirty="0"/>
              <a:t> </a:t>
            </a:r>
            <a:r>
              <a:rPr lang="en-US" dirty="0" err="1"/>
              <a:t>neeg</a:t>
            </a:r>
            <a:r>
              <a:rPr lang="en-US" dirty="0"/>
              <a:t> </a:t>
            </a:r>
            <a:r>
              <a:rPr lang="en-US" dirty="0" err="1"/>
              <a:t>ntawm</a:t>
            </a:r>
            <a:r>
              <a:rPr lang="en-US" dirty="0"/>
              <a:t> </a:t>
            </a:r>
            <a:r>
              <a:rPr lang="en-US" dirty="0" err="1"/>
              <a:t>pawg</a:t>
            </a:r>
            <a:r>
              <a:rPr lang="en-US" dirty="0"/>
              <a:t> </a:t>
            </a:r>
            <a:r>
              <a:rPr lang="en-US" dirty="0" err="1"/>
              <a:t>neeg</a:t>
            </a:r>
            <a:r>
              <a:rPr lang="en-US" dirty="0"/>
              <a:t> </a:t>
            </a:r>
            <a:r>
              <a:rPr lang="en-US" dirty="0" err="1"/>
              <a:t>tswj</a:t>
            </a:r>
            <a:r>
              <a:rPr lang="en-US" dirty="0"/>
              <a:t> </a:t>
            </a:r>
            <a:r>
              <a:rPr lang="en-US" dirty="0" err="1"/>
              <a:t>qhov</a:t>
            </a:r>
            <a:r>
              <a:rPr lang="en-US" dirty="0"/>
              <a:t> </a:t>
            </a:r>
            <a:r>
              <a:rPr lang="en-US" dirty="0" err="1"/>
              <a:t>hauj</a:t>
            </a:r>
            <a:r>
              <a:rPr lang="en-US" dirty="0"/>
              <a:t> </a:t>
            </a:r>
            <a:r>
              <a:rPr lang="en-US" dirty="0" err="1"/>
              <a:t>lwm</a:t>
            </a:r>
            <a:r>
              <a:rPr lang="en-US" dirty="0"/>
              <a:t> no </a:t>
            </a:r>
            <a:r>
              <a:rPr lang="en-US" dirty="0" err="1"/>
              <a:t>yog</a:t>
            </a:r>
            <a:r>
              <a:rPr lang="en-US" dirty="0"/>
              <a:t> los </a:t>
            </a:r>
            <a:r>
              <a:rPr lang="en-US" dirty="0" err="1"/>
              <a:t>mloog</a:t>
            </a:r>
            <a:r>
              <a:rPr lang="en-US" dirty="0"/>
              <a:t> </a:t>
            </a:r>
            <a:r>
              <a:rPr lang="en-US" dirty="0" err="1"/>
              <a:t>cov</a:t>
            </a:r>
            <a:r>
              <a:rPr lang="en-US" dirty="0"/>
              <a:t> </a:t>
            </a:r>
            <a:r>
              <a:rPr lang="en-US" dirty="0" err="1"/>
              <a:t>pej</a:t>
            </a:r>
            <a:r>
              <a:rPr lang="en-US" dirty="0"/>
              <a:t> </a:t>
            </a:r>
            <a:r>
              <a:rPr lang="en-US" dirty="0" err="1"/>
              <a:t>xeem</a:t>
            </a:r>
            <a:r>
              <a:rPr lang="en-US" dirty="0"/>
              <a:t> </a:t>
            </a:r>
            <a:r>
              <a:rPr lang="en-US" dirty="0" err="1"/>
              <a:t>hauv</a:t>
            </a:r>
            <a:r>
              <a:rPr lang="en-US" dirty="0"/>
              <a:t> </a:t>
            </a:r>
            <a:r>
              <a:rPr lang="en-US" dirty="0" err="1"/>
              <a:t>lub</a:t>
            </a:r>
            <a:r>
              <a:rPr lang="en-US" dirty="0"/>
              <a:t> </a:t>
            </a:r>
            <a:r>
              <a:rPr lang="en-US" dirty="0" err="1"/>
              <a:t>xeev</a:t>
            </a:r>
            <a:r>
              <a:rPr lang="en-US" dirty="0"/>
              <a:t> Minnesota.</a:t>
            </a:r>
          </a:p>
          <a:p>
            <a:r>
              <a:rPr lang="en-US" dirty="0" err="1"/>
              <a:t>Peb</a:t>
            </a:r>
            <a:r>
              <a:rPr lang="en-US" dirty="0"/>
              <a:t> </a:t>
            </a:r>
            <a:r>
              <a:rPr lang="en-US" dirty="0" err="1"/>
              <a:t>xav</a:t>
            </a:r>
            <a:r>
              <a:rPr lang="en-US" dirty="0"/>
              <a:t> </a:t>
            </a:r>
            <a:r>
              <a:rPr lang="en-US" dirty="0" err="1"/>
              <a:t>hnov</a:t>
            </a:r>
            <a:r>
              <a:rPr lang="en-US" dirty="0"/>
              <a:t> </a:t>
            </a:r>
            <a:r>
              <a:rPr lang="en-US" dirty="0" err="1"/>
              <a:t>koj</a:t>
            </a:r>
            <a:r>
              <a:rPr lang="en-US" dirty="0"/>
              <a:t> </a:t>
            </a:r>
            <a:r>
              <a:rPr lang="en-US" dirty="0" err="1"/>
              <a:t>cov</a:t>
            </a:r>
            <a:r>
              <a:rPr lang="en-US" dirty="0"/>
              <a:t> </a:t>
            </a:r>
            <a:r>
              <a:rPr lang="en-US" dirty="0" err="1"/>
              <a:t>tswv</a:t>
            </a:r>
            <a:r>
              <a:rPr lang="en-US" dirty="0"/>
              <a:t> </a:t>
            </a:r>
            <a:r>
              <a:rPr lang="en-US" dirty="0" err="1"/>
              <a:t>yim</a:t>
            </a:r>
            <a:r>
              <a:rPr lang="en-US" dirty="0"/>
              <a:t> </a:t>
            </a:r>
            <a:r>
              <a:rPr lang="en-US" dirty="0" err="1"/>
              <a:t>thiab</a:t>
            </a:r>
            <a:r>
              <a:rPr lang="en-US" dirty="0"/>
              <a:t> </a:t>
            </a:r>
            <a:r>
              <a:rPr lang="en-US" dirty="0" err="1"/>
              <a:t>qhov</a:t>
            </a:r>
            <a:r>
              <a:rPr lang="en-US" dirty="0"/>
              <a:t> </a:t>
            </a:r>
            <a:r>
              <a:rPr lang="en-US" dirty="0" err="1"/>
              <a:t>muaj</a:t>
            </a:r>
            <a:r>
              <a:rPr lang="en-US" dirty="0"/>
              <a:t> </a:t>
            </a:r>
            <a:r>
              <a:rPr lang="en-US" dirty="0" err="1"/>
              <a:t>nqis</a:t>
            </a:r>
            <a:r>
              <a:rPr lang="en-US" dirty="0"/>
              <a:t> </a:t>
            </a:r>
            <a:r>
              <a:rPr lang="en-US" dirty="0" err="1"/>
              <a:t>ntawm</a:t>
            </a:r>
            <a:r>
              <a:rPr lang="en-US" dirty="0"/>
              <a:t> </a:t>
            </a:r>
            <a:r>
              <a:rPr lang="en-US" dirty="0" err="1"/>
              <a:t>lub</a:t>
            </a:r>
            <a:r>
              <a:rPr lang="en-US" dirty="0"/>
              <a:t> </a:t>
            </a:r>
            <a:r>
              <a:rPr lang="en-US" dirty="0" err="1"/>
              <a:t>tsev</a:t>
            </a:r>
            <a:r>
              <a:rPr lang="en-US" dirty="0"/>
              <a:t> </a:t>
            </a:r>
            <a:r>
              <a:rPr lang="en-US" dirty="0" err="1"/>
              <a:t>Dawb</a:t>
            </a:r>
            <a:r>
              <a:rPr lang="en-US" dirty="0"/>
              <a:t> Capitol.</a:t>
            </a:r>
          </a:p>
          <a:p>
            <a:r>
              <a:rPr lang="en-US" dirty="0" err="1"/>
              <a:t>Peb</a:t>
            </a:r>
            <a:r>
              <a:rPr lang="en-US" dirty="0"/>
              <a:t> </a:t>
            </a:r>
            <a:r>
              <a:rPr lang="en-US" dirty="0" err="1"/>
              <a:t>qhov</a:t>
            </a:r>
            <a:r>
              <a:rPr lang="en-US" dirty="0"/>
              <a:t> </a:t>
            </a:r>
            <a:r>
              <a:rPr lang="en-US" dirty="0" err="1"/>
              <a:t>kev</a:t>
            </a:r>
            <a:r>
              <a:rPr lang="en-US" dirty="0"/>
              <a:t> sib </a:t>
            </a:r>
            <a:r>
              <a:rPr lang="en-US" dirty="0" err="1"/>
              <a:t>tham</a:t>
            </a:r>
            <a:r>
              <a:rPr lang="en-US" dirty="0"/>
              <a:t> </a:t>
            </a:r>
            <a:r>
              <a:rPr lang="en-US" dirty="0" err="1"/>
              <a:t>hnub</a:t>
            </a:r>
            <a:r>
              <a:rPr lang="en-US" dirty="0"/>
              <a:t> no </a:t>
            </a:r>
            <a:r>
              <a:rPr lang="en-US" dirty="0" err="1"/>
              <a:t>yeej</a:t>
            </a:r>
            <a:r>
              <a:rPr lang="en-US" dirty="0"/>
              <a:t> </a:t>
            </a:r>
            <a:r>
              <a:rPr lang="en-US" dirty="0" err="1"/>
              <a:t>muaj</a:t>
            </a:r>
            <a:r>
              <a:rPr lang="en-US" dirty="0"/>
              <a:t> </a:t>
            </a:r>
            <a:r>
              <a:rPr lang="en-US" dirty="0" err="1"/>
              <a:t>ntau</a:t>
            </a:r>
            <a:r>
              <a:rPr lang="en-US" dirty="0"/>
              <a:t> </a:t>
            </a:r>
            <a:r>
              <a:rPr lang="en-US" dirty="0" err="1"/>
              <a:t>zaus</a:t>
            </a:r>
            <a:r>
              <a:rPr lang="en-US" dirty="0"/>
              <a:t> </a:t>
            </a:r>
            <a:r>
              <a:rPr lang="en-US" dirty="0" err="1"/>
              <a:t>rooj</a:t>
            </a:r>
            <a:r>
              <a:rPr lang="en-US" dirty="0"/>
              <a:t> sib </a:t>
            </a:r>
            <a:r>
              <a:rPr lang="en-US" dirty="0" err="1"/>
              <a:t>tham</a:t>
            </a:r>
            <a:r>
              <a:rPr lang="en-US" dirty="0"/>
              <a:t> zoo </a:t>
            </a:r>
            <a:r>
              <a:rPr lang="en-US" dirty="0" err="1"/>
              <a:t>ib</a:t>
            </a:r>
            <a:r>
              <a:rPr lang="en-US" dirty="0"/>
              <a:t> yam es </a:t>
            </a:r>
            <a:r>
              <a:rPr lang="en-US" dirty="0" err="1"/>
              <a:t>yuav</a:t>
            </a:r>
            <a:r>
              <a:rPr lang="en-US" dirty="0"/>
              <a:t> </a:t>
            </a:r>
            <a:r>
              <a:rPr lang="en-US" dirty="0" err="1"/>
              <a:t>tshwm</a:t>
            </a:r>
            <a:r>
              <a:rPr lang="en-US" dirty="0"/>
              <a:t> sim </a:t>
            </a:r>
            <a:r>
              <a:rPr lang="en-US" dirty="0" err="1"/>
              <a:t>ua</a:t>
            </a:r>
            <a:r>
              <a:rPr lang="en-US" dirty="0"/>
              <a:t> </a:t>
            </a:r>
            <a:r>
              <a:rPr lang="en-US" dirty="0" err="1"/>
              <a:t>ntu</a:t>
            </a:r>
            <a:r>
              <a:rPr lang="en-US" dirty="0"/>
              <a:t> </a:t>
            </a:r>
            <a:r>
              <a:rPr lang="en-US" dirty="0" err="1"/>
              <a:t>zus</a:t>
            </a:r>
            <a:r>
              <a:rPr lang="en-US" dirty="0"/>
              <a:t> </a:t>
            </a:r>
            <a:r>
              <a:rPr lang="en-US" dirty="0" err="1"/>
              <a:t>ntawm</a:t>
            </a:r>
            <a:r>
              <a:rPr lang="en-US" dirty="0"/>
              <a:t> </a:t>
            </a:r>
            <a:r>
              <a:rPr lang="en-US" dirty="0" err="1"/>
              <a:t>xyoo</a:t>
            </a:r>
            <a:r>
              <a:rPr lang="en-US" dirty="0"/>
              <a:t> no.</a:t>
            </a:r>
          </a:p>
          <a:p>
            <a:r>
              <a:rPr lang="en-US" dirty="0" err="1"/>
              <a:t>Lub</a:t>
            </a:r>
            <a:r>
              <a:rPr lang="en-US" dirty="0"/>
              <a:t> </a:t>
            </a:r>
            <a:r>
              <a:rPr lang="en-US" dirty="0" err="1"/>
              <a:t>hom</a:t>
            </a:r>
            <a:r>
              <a:rPr lang="en-US" dirty="0"/>
              <a:t> </a:t>
            </a:r>
            <a:r>
              <a:rPr lang="en-US" dirty="0" err="1"/>
              <a:t>phiaj</a:t>
            </a:r>
            <a:r>
              <a:rPr lang="en-US" dirty="0"/>
              <a:t> </a:t>
            </a:r>
            <a:r>
              <a:rPr lang="en-US" dirty="0" err="1"/>
              <a:t>yog</a:t>
            </a:r>
            <a:r>
              <a:rPr lang="en-US" dirty="0"/>
              <a:t> </a:t>
            </a:r>
            <a:r>
              <a:rPr lang="en-US" dirty="0" err="1"/>
              <a:t>kom</a:t>
            </a:r>
            <a:r>
              <a:rPr lang="en-US" dirty="0"/>
              <a:t> </a:t>
            </a:r>
            <a:r>
              <a:rPr lang="en-US" dirty="0" err="1"/>
              <a:t>txhua</a:t>
            </a:r>
            <a:r>
              <a:rPr lang="en-US" dirty="0"/>
              <a:t> </a:t>
            </a:r>
            <a:r>
              <a:rPr lang="en-US" dirty="0" err="1"/>
              <a:t>tus</a:t>
            </a:r>
            <a:r>
              <a:rPr lang="en-US" dirty="0"/>
              <a:t> </a:t>
            </a:r>
            <a:r>
              <a:rPr lang="en-US" dirty="0" err="1"/>
              <a:t>paub</a:t>
            </a:r>
            <a:r>
              <a:rPr lang="en-US" dirty="0"/>
              <a:t> </a:t>
            </a:r>
            <a:r>
              <a:rPr lang="en-US" dirty="0" err="1"/>
              <a:t>meej</a:t>
            </a:r>
            <a:r>
              <a:rPr lang="en-US" dirty="0"/>
              <a:t> </a:t>
            </a:r>
            <a:r>
              <a:rPr lang="en-US" dirty="0" err="1"/>
              <a:t>tias</a:t>
            </a:r>
            <a:r>
              <a:rPr lang="en-US" dirty="0"/>
              <a:t> </a:t>
            </a:r>
            <a:r>
              <a:rPr lang="en-US" dirty="0" err="1"/>
              <a:t>txhua</a:t>
            </a:r>
            <a:r>
              <a:rPr lang="en-US" dirty="0"/>
              <a:t> </a:t>
            </a:r>
            <a:r>
              <a:rPr lang="en-US" dirty="0" err="1"/>
              <a:t>tus</a:t>
            </a:r>
            <a:r>
              <a:rPr lang="en-US" dirty="0"/>
              <a:t> </a:t>
            </a:r>
            <a:r>
              <a:rPr lang="en-US" dirty="0" err="1"/>
              <a:t>pej</a:t>
            </a:r>
            <a:r>
              <a:rPr lang="en-US" dirty="0"/>
              <a:t> </a:t>
            </a:r>
            <a:r>
              <a:rPr lang="en-US" dirty="0" err="1"/>
              <a:t>xeem</a:t>
            </a:r>
            <a:r>
              <a:rPr lang="en-US" dirty="0"/>
              <a:t> </a:t>
            </a:r>
            <a:r>
              <a:rPr lang="en-US" dirty="0" err="1"/>
              <a:t>hauv</a:t>
            </a:r>
            <a:r>
              <a:rPr lang="en-US" dirty="0"/>
              <a:t> </a:t>
            </a:r>
            <a:r>
              <a:rPr lang="en-US" dirty="0" err="1"/>
              <a:t>lub</a:t>
            </a:r>
            <a:r>
              <a:rPr lang="en-US" dirty="0"/>
              <a:t> </a:t>
            </a:r>
            <a:r>
              <a:rPr lang="en-US" dirty="0" err="1"/>
              <a:t>xeev</a:t>
            </a:r>
            <a:r>
              <a:rPr lang="en-US" dirty="0"/>
              <a:t> Minnesota </a:t>
            </a:r>
            <a:r>
              <a:rPr lang="en-US" dirty="0" err="1"/>
              <a:t>kom</a:t>
            </a:r>
            <a:r>
              <a:rPr lang="en-US" dirty="0"/>
              <a:t> </a:t>
            </a:r>
            <a:r>
              <a:rPr lang="en-US" dirty="0" err="1"/>
              <a:t>lawv</a:t>
            </a:r>
            <a:r>
              <a:rPr lang="en-US" dirty="0"/>
              <a:t> </a:t>
            </a:r>
            <a:r>
              <a:rPr lang="en-US" dirty="0" err="1"/>
              <a:t>xav</a:t>
            </a:r>
            <a:r>
              <a:rPr lang="en-US" dirty="0"/>
              <a:t> </a:t>
            </a:r>
            <a:r>
              <a:rPr lang="en-US" dirty="0" err="1"/>
              <a:t>tias</a:t>
            </a:r>
            <a:r>
              <a:rPr lang="en-US" dirty="0"/>
              <a:t> </a:t>
            </a:r>
            <a:r>
              <a:rPr lang="en-US" dirty="0" err="1"/>
              <a:t>lawv</a:t>
            </a:r>
            <a:r>
              <a:rPr lang="en-US" dirty="0"/>
              <a:t> </a:t>
            </a:r>
            <a:r>
              <a:rPr lang="en-US" dirty="0" err="1"/>
              <a:t>raug</a:t>
            </a:r>
            <a:r>
              <a:rPr lang="en-US" dirty="0"/>
              <a:t> </a:t>
            </a:r>
            <a:r>
              <a:rPr lang="en-US" dirty="0" err="1"/>
              <a:t>tos</a:t>
            </a:r>
            <a:r>
              <a:rPr lang="en-US" dirty="0"/>
              <a:t> </a:t>
            </a:r>
            <a:r>
              <a:rPr lang="en-US" dirty="0" err="1"/>
              <a:t>txais</a:t>
            </a:r>
            <a:r>
              <a:rPr lang="en-US" dirty="0"/>
              <a:t> zoo </a:t>
            </a:r>
            <a:r>
              <a:rPr lang="en-US" dirty="0" err="1"/>
              <a:t>ntawm</a:t>
            </a:r>
            <a:r>
              <a:rPr lang="en-US" dirty="0"/>
              <a:t> </a:t>
            </a:r>
            <a:r>
              <a:rPr lang="en-US" dirty="0" err="1"/>
              <a:t>lub</a:t>
            </a:r>
            <a:r>
              <a:rPr lang="en-US" dirty="0"/>
              <a:t> </a:t>
            </a:r>
            <a:r>
              <a:rPr lang="en-US" dirty="0" err="1"/>
              <a:t>tsev</a:t>
            </a:r>
            <a:r>
              <a:rPr lang="en-US" dirty="0"/>
              <a:t> </a:t>
            </a:r>
            <a:r>
              <a:rPr lang="en-US" dirty="0" err="1"/>
              <a:t>Dawb</a:t>
            </a:r>
            <a:r>
              <a:rPr lang="en-US" dirty="0"/>
              <a:t> Capitol.</a:t>
            </a:r>
          </a:p>
          <a:p>
            <a:endParaRPr lang="en-US" sz="2800" dirty="0"/>
          </a:p>
        </p:txBody>
      </p:sp>
      <p:sp>
        <p:nvSpPr>
          <p:cNvPr id="4" name="Date Placeholder 3">
            <a:extLst>
              <a:ext uri="{FF2B5EF4-FFF2-40B4-BE49-F238E27FC236}">
                <a16:creationId xmlns:a16="http://schemas.microsoft.com/office/drawing/2014/main" id="{FE69FF00-6002-481C-83A1-FB2D2C647EB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7F313711-E871-49B4-8F05-0139C2153CA3}"/>
              </a:ext>
            </a:extLst>
          </p:cNvPr>
          <p:cNvSpPr>
            <a:spLocks noGrp="1"/>
          </p:cNvSpPr>
          <p:nvPr>
            <p:ph type="sldNum" sz="quarter" idx="12"/>
          </p:nvPr>
        </p:nvSpPr>
        <p:spPr/>
        <p:txBody>
          <a:bodyPr/>
          <a:lstStyle/>
          <a:p>
            <a:fld id="{48F63A3B-78C7-47BE-AE5E-E10140E04643}" type="slidenum">
              <a:rPr lang="en-US" smtClean="0"/>
              <a:t>4</a:t>
            </a:fld>
            <a:endParaRPr lang="en-US" dirty="0"/>
          </a:p>
        </p:txBody>
      </p:sp>
      <p:pic>
        <p:nvPicPr>
          <p:cNvPr id="7" name="Picture 6">
            <a:extLst>
              <a:ext uri="{FF2B5EF4-FFF2-40B4-BE49-F238E27FC236}">
                <a16:creationId xmlns:a16="http://schemas.microsoft.com/office/drawing/2014/main" id="{665979FB-AC6D-4058-A5DA-31D4D4497B81}"/>
              </a:ext>
            </a:extLst>
          </p:cNvPr>
          <p:cNvPicPr>
            <a:picLocks noChangeAspect="1"/>
          </p:cNvPicPr>
          <p:nvPr/>
        </p:nvPicPr>
        <p:blipFill>
          <a:blip r:embed="rId2"/>
          <a:stretch>
            <a:fillRect/>
          </a:stretch>
        </p:blipFill>
        <p:spPr>
          <a:xfrm>
            <a:off x="479497" y="1797907"/>
            <a:ext cx="5368885" cy="3579257"/>
          </a:xfrm>
          <a:prstGeom prst="rect">
            <a:avLst/>
          </a:prstGeom>
        </p:spPr>
      </p:pic>
      <p:sp>
        <p:nvSpPr>
          <p:cNvPr id="8" name="TextBox 7">
            <a:extLst>
              <a:ext uri="{FF2B5EF4-FFF2-40B4-BE49-F238E27FC236}">
                <a16:creationId xmlns:a16="http://schemas.microsoft.com/office/drawing/2014/main" id="{FBCC0731-EFCF-4B6A-B71E-4E76A2257345}"/>
              </a:ext>
            </a:extLst>
          </p:cNvPr>
          <p:cNvSpPr txBox="1"/>
          <p:nvPr/>
        </p:nvSpPr>
        <p:spPr>
          <a:xfrm>
            <a:off x="899973" y="5377164"/>
            <a:ext cx="4527932" cy="646331"/>
          </a:xfrm>
          <a:prstGeom prst="rect">
            <a:avLst/>
          </a:prstGeom>
          <a:noFill/>
        </p:spPr>
        <p:txBody>
          <a:bodyPr wrap="square" rtlCol="0">
            <a:spAutoFit/>
          </a:bodyPr>
          <a:lstStyle/>
          <a:p>
            <a:r>
              <a:rPr lang="en-US" dirty="0"/>
              <a:t> </a:t>
            </a:r>
            <a:r>
              <a:rPr lang="en-US" dirty="0" err="1"/>
              <a:t>Qhov</a:t>
            </a:r>
            <a:r>
              <a:rPr lang="en-US" dirty="0"/>
              <a:t> chaw </a:t>
            </a:r>
            <a:r>
              <a:rPr lang="en-US" dirty="0" err="1"/>
              <a:t>nco</a:t>
            </a:r>
            <a:r>
              <a:rPr lang="en-US" dirty="0"/>
              <a:t> </a:t>
            </a:r>
            <a:r>
              <a:rPr lang="en-US" dirty="0" err="1"/>
              <a:t>txog</a:t>
            </a:r>
            <a:r>
              <a:rPr lang="en-US" dirty="0"/>
              <a:t> The Roy Wilkins Memorial </a:t>
            </a:r>
            <a:r>
              <a:rPr lang="en-US" dirty="0" err="1"/>
              <a:t>ntawm</a:t>
            </a:r>
            <a:r>
              <a:rPr lang="en-US" dirty="0"/>
              <a:t> </a:t>
            </a:r>
            <a:r>
              <a:rPr lang="en-US" dirty="0" err="1"/>
              <a:t>lub</a:t>
            </a:r>
            <a:r>
              <a:rPr lang="en-US" dirty="0"/>
              <a:t> </a:t>
            </a:r>
            <a:r>
              <a:rPr lang="en-US" dirty="0" err="1"/>
              <a:t>tsev</a:t>
            </a:r>
            <a:r>
              <a:rPr lang="en-US" dirty="0"/>
              <a:t> </a:t>
            </a:r>
            <a:r>
              <a:rPr lang="en-US" dirty="0" err="1"/>
              <a:t>dawb</a:t>
            </a:r>
            <a:r>
              <a:rPr lang="en-US" dirty="0"/>
              <a:t> Capitol Mall</a:t>
            </a:r>
          </a:p>
        </p:txBody>
      </p:sp>
    </p:spTree>
    <p:extLst>
      <p:ext uri="{BB962C8B-B14F-4D97-AF65-F5344CB8AC3E}">
        <p14:creationId xmlns:p14="http://schemas.microsoft.com/office/powerpoint/2010/main" val="1892880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2557D-99A9-406F-95FF-1E057F81E84C}"/>
              </a:ext>
            </a:extLst>
          </p:cNvPr>
          <p:cNvSpPr>
            <a:spLocks noGrp="1"/>
          </p:cNvSpPr>
          <p:nvPr>
            <p:ph type="title"/>
          </p:nvPr>
        </p:nvSpPr>
        <p:spPr/>
        <p:txBody>
          <a:bodyPr>
            <a:normAutofit fontScale="90000"/>
          </a:bodyPr>
          <a:lstStyle/>
          <a:p>
            <a:br>
              <a:rPr lang="en-US" b="1" dirty="0"/>
            </a:br>
            <a:r>
              <a:rPr lang="en-US" b="1" dirty="0" err="1"/>
              <a:t>Kuv</a:t>
            </a:r>
            <a:r>
              <a:rPr lang="en-US" b="1" dirty="0"/>
              <a:t> </a:t>
            </a:r>
            <a:r>
              <a:rPr lang="en-US" b="1" dirty="0" err="1"/>
              <a:t>cov</a:t>
            </a:r>
            <a:r>
              <a:rPr lang="en-US" b="1" dirty="0"/>
              <a:t> </a:t>
            </a:r>
            <a:r>
              <a:rPr lang="en-US" b="1" dirty="0" err="1"/>
              <a:t>tswv</a:t>
            </a:r>
            <a:r>
              <a:rPr lang="en-US" b="1" dirty="0"/>
              <a:t> </a:t>
            </a:r>
            <a:r>
              <a:rPr lang="en-US" b="1" dirty="0" err="1"/>
              <a:t>yim</a:t>
            </a:r>
            <a:r>
              <a:rPr lang="en-US" b="1" dirty="0"/>
              <a:t> </a:t>
            </a:r>
            <a:r>
              <a:rPr lang="en-US" b="1" dirty="0" err="1"/>
              <a:t>txhab</a:t>
            </a:r>
            <a:r>
              <a:rPr lang="en-US" b="1" dirty="0"/>
              <a:t> </a:t>
            </a:r>
            <a:r>
              <a:rPr lang="en-US" b="1" dirty="0" err="1"/>
              <a:t>ntxiv</a:t>
            </a:r>
            <a:r>
              <a:rPr lang="en-US" b="1" dirty="0"/>
              <a:t> no </a:t>
            </a:r>
            <a:r>
              <a:rPr lang="en-US" b="1" dirty="0" err="1"/>
              <a:t>yuav</a:t>
            </a:r>
            <a:r>
              <a:rPr lang="en-US" b="1" dirty="0"/>
              <a:t> </a:t>
            </a:r>
            <a:r>
              <a:rPr lang="en-US" b="1" dirty="0" err="1"/>
              <a:t>muab</a:t>
            </a:r>
            <a:r>
              <a:rPr lang="en-US" b="1" dirty="0"/>
              <a:t> </a:t>
            </a:r>
            <a:r>
              <a:rPr lang="en-US" b="1" dirty="0" err="1"/>
              <a:t>siv</a:t>
            </a:r>
            <a:r>
              <a:rPr lang="en-US" b="1" dirty="0"/>
              <a:t> li </a:t>
            </a:r>
            <a:r>
              <a:rPr lang="en-US" b="1" dirty="0" err="1"/>
              <a:t>cas</a:t>
            </a:r>
            <a:r>
              <a:rPr lang="en-US" b="1" dirty="0"/>
              <a:t>?</a:t>
            </a:r>
            <a:br>
              <a:rPr lang="en-US" dirty="0"/>
            </a:br>
            <a:endParaRPr lang="en-US" b="1" dirty="0"/>
          </a:p>
        </p:txBody>
      </p:sp>
      <p:sp>
        <p:nvSpPr>
          <p:cNvPr id="3" name="Content Placeholder 2">
            <a:extLst>
              <a:ext uri="{FF2B5EF4-FFF2-40B4-BE49-F238E27FC236}">
                <a16:creationId xmlns:a16="http://schemas.microsoft.com/office/drawing/2014/main" id="{BB7D0A6C-F979-4C0C-AF52-9ECA5FFDDCAD}"/>
              </a:ext>
            </a:extLst>
          </p:cNvPr>
          <p:cNvSpPr>
            <a:spLocks noGrp="1"/>
          </p:cNvSpPr>
          <p:nvPr>
            <p:ph idx="1"/>
          </p:nvPr>
        </p:nvSpPr>
        <p:spPr>
          <a:xfrm>
            <a:off x="290436" y="1489427"/>
            <a:ext cx="4920834" cy="4971429"/>
          </a:xfrm>
        </p:spPr>
        <p:txBody>
          <a:bodyPr>
            <a:normAutofit fontScale="85000" lnSpcReduction="10000"/>
          </a:bodyPr>
          <a:lstStyle/>
          <a:p>
            <a:pPr marL="0" lvl="0" indent="0">
              <a:buNone/>
            </a:pPr>
            <a:r>
              <a:rPr lang="en-US" sz="2600" b="1" dirty="0" err="1"/>
              <a:t>Nws</a:t>
            </a:r>
            <a:r>
              <a:rPr lang="en-US" sz="2600" b="1" dirty="0"/>
              <a:t> </a:t>
            </a:r>
            <a:r>
              <a:rPr lang="en-US" sz="2600" b="1" dirty="0" err="1"/>
              <a:t>yuav</a:t>
            </a:r>
            <a:r>
              <a:rPr lang="en-US" sz="2600" b="1" dirty="0"/>
              <a:t> </a:t>
            </a:r>
            <a:r>
              <a:rPr lang="en-US" sz="2600" b="1" dirty="0" err="1"/>
              <a:t>yog</a:t>
            </a:r>
            <a:r>
              <a:rPr lang="en-US" sz="2600" b="1" dirty="0"/>
              <a:t> </a:t>
            </a:r>
            <a:r>
              <a:rPr lang="en-US" sz="2600" b="1" dirty="0" err="1"/>
              <a:t>ib</a:t>
            </a:r>
            <a:r>
              <a:rPr lang="en-US" sz="2600" b="1" dirty="0"/>
              <a:t> </a:t>
            </a:r>
            <a:r>
              <a:rPr lang="en-US" sz="2600" b="1" dirty="0" err="1"/>
              <a:t>feem</a:t>
            </a:r>
            <a:r>
              <a:rPr lang="en-US" sz="2600" b="1" dirty="0"/>
              <a:t> </a:t>
            </a:r>
            <a:r>
              <a:rPr lang="en-US" sz="2600" b="1" dirty="0" err="1"/>
              <a:t>ntawm</a:t>
            </a:r>
            <a:r>
              <a:rPr lang="en-US" sz="2600" b="1" dirty="0"/>
              <a:t> </a:t>
            </a:r>
            <a:r>
              <a:rPr lang="en-US" sz="2600" b="1" dirty="0" err="1"/>
              <a:t>cov</a:t>
            </a:r>
            <a:r>
              <a:rPr lang="en-US" sz="2600" b="1" dirty="0"/>
              <a:t> </a:t>
            </a:r>
            <a:r>
              <a:rPr lang="en-US" sz="2600" b="1" dirty="0" err="1"/>
              <a:t>tswv</a:t>
            </a:r>
            <a:r>
              <a:rPr lang="en-US" sz="2600" b="1" dirty="0"/>
              <a:t> </a:t>
            </a:r>
            <a:r>
              <a:rPr lang="en-US" sz="2600" b="1" dirty="0" err="1"/>
              <a:t>yim</a:t>
            </a:r>
            <a:r>
              <a:rPr lang="en-US" sz="2600" b="1" dirty="0"/>
              <a:t> </a:t>
            </a:r>
            <a:r>
              <a:rPr lang="en-US" sz="2600" b="1" dirty="0" err="1"/>
              <a:t>qhia</a:t>
            </a:r>
            <a:r>
              <a:rPr lang="en-US" sz="2600" b="1" dirty="0"/>
              <a:t> </a:t>
            </a:r>
            <a:r>
              <a:rPr lang="en-US" sz="2600" b="1" dirty="0" err="1"/>
              <a:t>tawm</a:t>
            </a:r>
            <a:r>
              <a:rPr lang="en-US" sz="2600" b="1" dirty="0"/>
              <a:t> </a:t>
            </a:r>
            <a:r>
              <a:rPr lang="en-US" sz="2600" b="1" dirty="0" err="1"/>
              <a:t>mus</a:t>
            </a:r>
            <a:r>
              <a:rPr lang="en-US" sz="2600" b="1" dirty="0"/>
              <a:t> </a:t>
            </a:r>
            <a:r>
              <a:rPr lang="en-US" sz="2600" b="1" dirty="0" err="1"/>
              <a:t>rau</a:t>
            </a:r>
            <a:r>
              <a:rPr lang="en-US" sz="2600" b="1" dirty="0"/>
              <a:t> CAAPB. </a:t>
            </a:r>
            <a:r>
              <a:rPr lang="en-US" sz="2600" b="1" dirty="0" err="1"/>
              <a:t>Daim</a:t>
            </a:r>
            <a:r>
              <a:rPr lang="en-US" sz="2600" b="1" dirty="0"/>
              <a:t> </a:t>
            </a:r>
            <a:r>
              <a:rPr lang="en-US" sz="2600" b="1" dirty="0" err="1"/>
              <a:t>ntawv</a:t>
            </a:r>
            <a:r>
              <a:rPr lang="en-US" sz="2600" b="1" dirty="0"/>
              <a:t> </a:t>
            </a:r>
            <a:r>
              <a:rPr lang="en-US" sz="2600" b="1" dirty="0" err="1"/>
              <a:t>qhia</a:t>
            </a:r>
            <a:r>
              <a:rPr lang="en-US" sz="2600" b="1" dirty="0"/>
              <a:t> </a:t>
            </a:r>
            <a:r>
              <a:rPr lang="en-US" sz="2600" b="1" dirty="0" err="1"/>
              <a:t>tawm</a:t>
            </a:r>
            <a:r>
              <a:rPr lang="en-US" sz="2600" b="1" dirty="0"/>
              <a:t>…</a:t>
            </a:r>
          </a:p>
          <a:p>
            <a:r>
              <a:rPr lang="en-US" sz="2600" dirty="0" err="1"/>
              <a:t>Yuav</a:t>
            </a:r>
            <a:r>
              <a:rPr lang="en-US" sz="2600" dirty="0"/>
              <a:t> </a:t>
            </a:r>
            <a:r>
              <a:rPr lang="en-US" sz="2600" dirty="0" err="1"/>
              <a:t>muaj</a:t>
            </a:r>
            <a:r>
              <a:rPr lang="en-US" sz="2600" dirty="0"/>
              <a:t> </a:t>
            </a:r>
            <a:r>
              <a:rPr lang="en-US" sz="2600" dirty="0" err="1"/>
              <a:t>cov</a:t>
            </a:r>
            <a:r>
              <a:rPr lang="en-US" sz="2600" dirty="0"/>
              <a:t> </a:t>
            </a:r>
            <a:r>
              <a:rPr lang="en-US" sz="2600" dirty="0" err="1"/>
              <a:t>niam</a:t>
            </a:r>
            <a:r>
              <a:rPr lang="en-US" sz="2600" dirty="0"/>
              <a:t> </a:t>
            </a:r>
            <a:r>
              <a:rPr lang="en-US" sz="2600" dirty="0" err="1"/>
              <a:t>tswv</a:t>
            </a:r>
            <a:r>
              <a:rPr lang="en-US" sz="2600" dirty="0"/>
              <a:t> </a:t>
            </a:r>
            <a:r>
              <a:rPr lang="en-US" sz="2600" dirty="0" err="1"/>
              <a:t>yim</a:t>
            </a:r>
            <a:r>
              <a:rPr lang="en-US" sz="2600" dirty="0"/>
              <a:t> (theme) es </a:t>
            </a:r>
            <a:r>
              <a:rPr lang="en-US" sz="2600" dirty="0" err="1"/>
              <a:t>hais</a:t>
            </a:r>
            <a:r>
              <a:rPr lang="en-US" sz="2600" dirty="0"/>
              <a:t> </a:t>
            </a:r>
            <a:r>
              <a:rPr lang="en-US" sz="2600" dirty="0" err="1"/>
              <a:t>tawm</a:t>
            </a:r>
            <a:r>
              <a:rPr lang="en-US" sz="2600" dirty="0"/>
              <a:t> los </a:t>
            </a:r>
            <a:r>
              <a:rPr lang="en-US" sz="2600" dirty="0" err="1"/>
              <a:t>ntawm</a:t>
            </a:r>
            <a:r>
              <a:rPr lang="en-US" sz="2600" dirty="0"/>
              <a:t> </a:t>
            </a:r>
            <a:r>
              <a:rPr lang="en-US" sz="2600" dirty="0" err="1"/>
              <a:t>cov</a:t>
            </a:r>
            <a:r>
              <a:rPr lang="en-US" sz="2600" dirty="0"/>
              <a:t> </a:t>
            </a:r>
            <a:r>
              <a:rPr lang="en-US" sz="2600" dirty="0" err="1"/>
              <a:t>kev</a:t>
            </a:r>
            <a:r>
              <a:rPr lang="en-US" sz="2600" dirty="0"/>
              <a:t> sib </a:t>
            </a:r>
            <a:r>
              <a:rPr lang="en-US" sz="2600" dirty="0" err="1"/>
              <a:t>tham</a:t>
            </a:r>
            <a:r>
              <a:rPr lang="en-US" sz="2600" dirty="0"/>
              <a:t> es </a:t>
            </a:r>
            <a:r>
              <a:rPr lang="en-US" sz="2600" dirty="0" err="1"/>
              <a:t>peb</a:t>
            </a:r>
            <a:r>
              <a:rPr lang="en-US" sz="2600" dirty="0"/>
              <a:t> </a:t>
            </a:r>
            <a:r>
              <a:rPr lang="en-US" sz="2600" dirty="0" err="1"/>
              <a:t>muaj</a:t>
            </a:r>
            <a:r>
              <a:rPr lang="en-US" sz="2600" dirty="0"/>
              <a:t>. </a:t>
            </a:r>
          </a:p>
          <a:p>
            <a:pPr lvl="0"/>
            <a:r>
              <a:rPr lang="en-US" sz="2600" dirty="0" err="1"/>
              <a:t>Yuav</a:t>
            </a:r>
            <a:r>
              <a:rPr lang="en-US" sz="2600" dirty="0"/>
              <a:t> </a:t>
            </a:r>
            <a:r>
              <a:rPr lang="en-US" sz="2600" dirty="0" err="1"/>
              <a:t>muab</a:t>
            </a:r>
            <a:r>
              <a:rPr lang="en-US" sz="2600" dirty="0"/>
              <a:t> </a:t>
            </a:r>
            <a:r>
              <a:rPr lang="en-US" sz="2600" dirty="0" err="1"/>
              <a:t>qhov</a:t>
            </a:r>
            <a:r>
              <a:rPr lang="en-US" sz="2600" dirty="0"/>
              <a:t> </a:t>
            </a:r>
            <a:r>
              <a:rPr lang="en-US" sz="2600" dirty="0" err="1"/>
              <a:t>kev</a:t>
            </a:r>
            <a:r>
              <a:rPr lang="en-US" sz="2600" dirty="0"/>
              <a:t> </a:t>
            </a:r>
            <a:r>
              <a:rPr lang="en-US" sz="2600" dirty="0" err="1"/>
              <a:t>xav</a:t>
            </a:r>
            <a:r>
              <a:rPr lang="en-US" sz="2600" dirty="0"/>
              <a:t> </a:t>
            </a:r>
            <a:r>
              <a:rPr lang="en-US" sz="2600" dirty="0" err="1"/>
              <a:t>tias</a:t>
            </a:r>
            <a:r>
              <a:rPr lang="en-US" sz="2600" dirty="0"/>
              <a:t> </a:t>
            </a:r>
            <a:r>
              <a:rPr lang="en-US" sz="2600" dirty="0" err="1"/>
              <a:t>ua</a:t>
            </a:r>
            <a:r>
              <a:rPr lang="en-US" sz="2600" dirty="0"/>
              <a:t> li </a:t>
            </a:r>
            <a:r>
              <a:rPr lang="en-US" sz="2600" dirty="0" err="1"/>
              <a:t>cas</a:t>
            </a:r>
            <a:r>
              <a:rPr lang="en-US" sz="2600" dirty="0"/>
              <a:t> </a:t>
            </a:r>
            <a:r>
              <a:rPr lang="en-US" sz="2600" dirty="0" err="1"/>
              <a:t>thiaj</a:t>
            </a:r>
            <a:r>
              <a:rPr lang="en-US" sz="2600" dirty="0"/>
              <a:t> li zoo </a:t>
            </a:r>
            <a:r>
              <a:rPr lang="en-US" sz="2600" dirty="0" err="1"/>
              <a:t>rau</a:t>
            </a:r>
            <a:r>
              <a:rPr lang="en-US" sz="2600" dirty="0"/>
              <a:t> </a:t>
            </a:r>
            <a:r>
              <a:rPr lang="en-US" sz="2600" dirty="0" err="1"/>
              <a:t>pawg</a:t>
            </a:r>
            <a:r>
              <a:rPr lang="en-US" sz="2600" dirty="0"/>
              <a:t> </a:t>
            </a:r>
            <a:r>
              <a:rPr lang="en-US" sz="2600" dirty="0" err="1"/>
              <a:t>neeg</a:t>
            </a:r>
            <a:r>
              <a:rPr lang="en-US" sz="2600" dirty="0"/>
              <a:t> Board </a:t>
            </a:r>
            <a:r>
              <a:rPr lang="en-US" sz="2600" dirty="0" err="1"/>
              <a:t>txog</a:t>
            </a:r>
            <a:r>
              <a:rPr lang="en-US" sz="2600" dirty="0"/>
              <a:t>:</a:t>
            </a:r>
          </a:p>
          <a:p>
            <a:pPr lvl="1"/>
            <a:r>
              <a:rPr lang="en-US" sz="1800" dirty="0" err="1"/>
              <a:t>Yuav</a:t>
            </a:r>
            <a:r>
              <a:rPr lang="en-US" sz="1800" dirty="0"/>
              <a:t> </a:t>
            </a:r>
            <a:r>
              <a:rPr lang="en-US" sz="1800" dirty="0" err="1"/>
              <a:t>ua</a:t>
            </a:r>
            <a:r>
              <a:rPr lang="en-US" sz="1800" dirty="0"/>
              <a:t> </a:t>
            </a:r>
            <a:r>
              <a:rPr lang="en-US" sz="1800" dirty="0" err="1"/>
              <a:t>cas</a:t>
            </a:r>
            <a:r>
              <a:rPr lang="en-US" sz="1800" dirty="0"/>
              <a:t> es </a:t>
            </a:r>
            <a:r>
              <a:rPr lang="en-US" sz="1800" dirty="0" err="1"/>
              <a:t>cov</a:t>
            </a:r>
            <a:r>
              <a:rPr lang="en-US" sz="1800" dirty="0"/>
              <a:t> </a:t>
            </a:r>
            <a:r>
              <a:rPr lang="en-US" sz="1800" dirty="0" err="1"/>
              <a:t>pej</a:t>
            </a:r>
            <a:r>
              <a:rPr lang="en-US" sz="1800" dirty="0"/>
              <a:t> </a:t>
            </a:r>
            <a:r>
              <a:rPr lang="en-US" sz="1800" dirty="0" err="1"/>
              <a:t>xeem</a:t>
            </a:r>
            <a:r>
              <a:rPr lang="en-US" sz="1800" dirty="0"/>
              <a:t> </a:t>
            </a:r>
            <a:r>
              <a:rPr lang="en-US" sz="1800" dirty="0" err="1"/>
              <a:t>thiaj</a:t>
            </a:r>
            <a:r>
              <a:rPr lang="en-US" sz="1800" dirty="0"/>
              <a:t> </a:t>
            </a:r>
            <a:r>
              <a:rPr lang="en-US" sz="1800" dirty="0" err="1"/>
              <a:t>paub</a:t>
            </a:r>
            <a:r>
              <a:rPr lang="en-US" sz="1800" dirty="0"/>
              <a:t> </a:t>
            </a:r>
            <a:r>
              <a:rPr lang="en-US" sz="1800" dirty="0" err="1"/>
              <a:t>tias</a:t>
            </a:r>
            <a:r>
              <a:rPr lang="en-US" sz="1800" dirty="0"/>
              <a:t> CAAPB </a:t>
            </a:r>
            <a:r>
              <a:rPr lang="en-US" sz="1800" dirty="0" err="1"/>
              <a:t>yog</a:t>
            </a:r>
            <a:r>
              <a:rPr lang="en-US" sz="1800" dirty="0"/>
              <a:t> </a:t>
            </a:r>
            <a:r>
              <a:rPr lang="en-US" sz="1800" dirty="0" err="1"/>
              <a:t>dabtsi</a:t>
            </a:r>
            <a:r>
              <a:rPr lang="en-US" sz="1800" dirty="0"/>
              <a:t> </a:t>
            </a:r>
            <a:r>
              <a:rPr lang="en-US" sz="1800" dirty="0" err="1"/>
              <a:t>thiab</a:t>
            </a:r>
            <a:r>
              <a:rPr lang="en-US" sz="1800" dirty="0"/>
              <a:t> </a:t>
            </a:r>
            <a:r>
              <a:rPr lang="en-US" sz="1800" dirty="0" err="1"/>
              <a:t>lawv</a:t>
            </a:r>
            <a:r>
              <a:rPr lang="en-US" sz="1800" dirty="0"/>
              <a:t> </a:t>
            </a:r>
            <a:r>
              <a:rPr lang="en-US" sz="1800" dirty="0" err="1"/>
              <a:t>qhov</a:t>
            </a:r>
            <a:r>
              <a:rPr lang="en-US" sz="1800" dirty="0"/>
              <a:t> </a:t>
            </a:r>
            <a:r>
              <a:rPr lang="en-US" sz="1800" dirty="0" err="1"/>
              <a:t>kev</a:t>
            </a:r>
            <a:r>
              <a:rPr lang="en-US" sz="1800" dirty="0"/>
              <a:t> </a:t>
            </a:r>
            <a:r>
              <a:rPr lang="en-US" sz="1800" dirty="0" err="1"/>
              <a:t>txiav</a:t>
            </a:r>
            <a:r>
              <a:rPr lang="en-US" sz="1800" dirty="0"/>
              <a:t> </a:t>
            </a:r>
            <a:r>
              <a:rPr lang="en-US" sz="1800" dirty="0" err="1"/>
              <a:t>txim</a:t>
            </a:r>
            <a:r>
              <a:rPr lang="en-US" sz="1800" dirty="0"/>
              <a:t> </a:t>
            </a:r>
            <a:r>
              <a:rPr lang="en-US" sz="1800" dirty="0" err="1"/>
              <a:t>siab</a:t>
            </a:r>
            <a:r>
              <a:rPr lang="en-US" sz="1800" dirty="0"/>
              <a:t> </a:t>
            </a:r>
            <a:r>
              <a:rPr lang="en-US" sz="1800" dirty="0" err="1"/>
              <a:t>yog</a:t>
            </a:r>
            <a:r>
              <a:rPr lang="en-US" sz="1800" dirty="0"/>
              <a:t>    li </a:t>
            </a:r>
            <a:r>
              <a:rPr lang="en-US" sz="1800" dirty="0" err="1"/>
              <a:t>cas</a:t>
            </a:r>
            <a:endParaRPr lang="en-US" sz="1800" dirty="0"/>
          </a:p>
          <a:p>
            <a:pPr lvl="1"/>
            <a:r>
              <a:rPr lang="en-US" sz="1800" dirty="0" err="1"/>
              <a:t>Yuav</a:t>
            </a:r>
            <a:r>
              <a:rPr lang="en-US" sz="1800" dirty="0"/>
              <a:t> </a:t>
            </a:r>
            <a:r>
              <a:rPr lang="en-US" sz="1800" dirty="0" err="1"/>
              <a:t>ua</a:t>
            </a:r>
            <a:r>
              <a:rPr lang="en-US" sz="1800" dirty="0"/>
              <a:t> </a:t>
            </a:r>
            <a:r>
              <a:rPr lang="en-US" sz="1800" dirty="0" err="1"/>
              <a:t>cas</a:t>
            </a:r>
            <a:r>
              <a:rPr lang="en-US" sz="1800" dirty="0"/>
              <a:t> </a:t>
            </a:r>
            <a:r>
              <a:rPr lang="en-US" sz="1800" dirty="0" err="1"/>
              <a:t>pawg</a:t>
            </a:r>
            <a:r>
              <a:rPr lang="en-US" sz="1800" dirty="0"/>
              <a:t> </a:t>
            </a:r>
            <a:r>
              <a:rPr lang="en-US" sz="1800" dirty="0" err="1"/>
              <a:t>neeg</a:t>
            </a:r>
            <a:r>
              <a:rPr lang="en-US" sz="1800" dirty="0"/>
              <a:t> CAAPB </a:t>
            </a:r>
            <a:r>
              <a:rPr lang="en-US" sz="1800" dirty="0" err="1"/>
              <a:t>thiaj</a:t>
            </a:r>
            <a:r>
              <a:rPr lang="en-US" sz="1800" dirty="0"/>
              <a:t> li pub </a:t>
            </a:r>
            <a:r>
              <a:rPr lang="en-US" sz="1800" dirty="0" err="1"/>
              <a:t>cov</a:t>
            </a:r>
            <a:r>
              <a:rPr lang="en-US" sz="1800" dirty="0"/>
              <a:t> </a:t>
            </a:r>
            <a:r>
              <a:rPr lang="en-US" sz="1800" dirty="0" err="1"/>
              <a:t>pej</a:t>
            </a:r>
            <a:r>
              <a:rPr lang="en-US" sz="1800" dirty="0"/>
              <a:t> </a:t>
            </a:r>
            <a:r>
              <a:rPr lang="en-US" sz="1800" dirty="0" err="1"/>
              <a:t>xeem</a:t>
            </a:r>
            <a:r>
              <a:rPr lang="en-US" sz="1800" dirty="0"/>
              <a:t> </a:t>
            </a:r>
            <a:r>
              <a:rPr lang="en-US" sz="1800" dirty="0" err="1"/>
              <a:t>koom</a:t>
            </a:r>
            <a:r>
              <a:rPr lang="en-US" sz="1800" dirty="0"/>
              <a:t> </a:t>
            </a:r>
            <a:r>
              <a:rPr lang="en-US" sz="1800" dirty="0" err="1"/>
              <a:t>nrog</a:t>
            </a:r>
            <a:r>
              <a:rPr lang="en-US" sz="1800" dirty="0"/>
              <a:t> </a:t>
            </a:r>
            <a:r>
              <a:rPr lang="en-US" sz="1800" dirty="0" err="1"/>
              <a:t>lawv</a:t>
            </a:r>
            <a:r>
              <a:rPr lang="en-US" sz="1800" dirty="0"/>
              <a:t> </a:t>
            </a:r>
            <a:r>
              <a:rPr lang="en-US" sz="1800" dirty="0" err="1"/>
              <a:t>qhov</a:t>
            </a:r>
            <a:r>
              <a:rPr lang="en-US" sz="1800" dirty="0"/>
              <a:t> </a:t>
            </a:r>
            <a:r>
              <a:rPr lang="en-US" sz="1800" dirty="0" err="1"/>
              <a:t>kev</a:t>
            </a:r>
            <a:r>
              <a:rPr lang="en-US" sz="1800" dirty="0"/>
              <a:t> </a:t>
            </a:r>
            <a:r>
              <a:rPr lang="en-US" sz="1800" dirty="0" err="1"/>
              <a:t>txiav</a:t>
            </a:r>
            <a:r>
              <a:rPr lang="en-US" sz="1800" dirty="0"/>
              <a:t> </a:t>
            </a:r>
            <a:r>
              <a:rPr lang="en-US" sz="1800" dirty="0" err="1"/>
              <a:t>txim</a:t>
            </a:r>
            <a:r>
              <a:rPr lang="en-US" sz="1800" dirty="0"/>
              <a:t> </a:t>
            </a:r>
            <a:r>
              <a:rPr lang="en-US" sz="1800" dirty="0" err="1"/>
              <a:t>siab</a:t>
            </a:r>
            <a:endParaRPr lang="en-US" sz="1800" dirty="0"/>
          </a:p>
          <a:p>
            <a:endParaRPr lang="en-US" sz="2800" dirty="0"/>
          </a:p>
        </p:txBody>
      </p:sp>
      <p:sp>
        <p:nvSpPr>
          <p:cNvPr id="4" name="Date Placeholder 3">
            <a:extLst>
              <a:ext uri="{FF2B5EF4-FFF2-40B4-BE49-F238E27FC236}">
                <a16:creationId xmlns:a16="http://schemas.microsoft.com/office/drawing/2014/main" id="{FE69FF00-6002-481C-83A1-FB2D2C647EB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7F313711-E871-49B4-8F05-0139C2153CA3}"/>
              </a:ext>
            </a:extLst>
          </p:cNvPr>
          <p:cNvSpPr>
            <a:spLocks noGrp="1"/>
          </p:cNvSpPr>
          <p:nvPr>
            <p:ph type="sldNum" sz="quarter" idx="12"/>
          </p:nvPr>
        </p:nvSpPr>
        <p:spPr/>
        <p:txBody>
          <a:bodyPr/>
          <a:lstStyle/>
          <a:p>
            <a:fld id="{48F63A3B-78C7-47BE-AE5E-E10140E04643}" type="slidenum">
              <a:rPr lang="en-US" smtClean="0"/>
              <a:t>5</a:t>
            </a:fld>
            <a:endParaRPr lang="en-US" dirty="0"/>
          </a:p>
        </p:txBody>
      </p:sp>
      <p:pic>
        <p:nvPicPr>
          <p:cNvPr id="2050" name="Picture 2" descr="Minnesota marks a century of women's suffrage Sunday at the Capitol – Twin  Cities">
            <a:extLst>
              <a:ext uri="{FF2B5EF4-FFF2-40B4-BE49-F238E27FC236}">
                <a16:creationId xmlns:a16="http://schemas.microsoft.com/office/drawing/2014/main" id="{49D59FD6-0D66-4C0E-9EB0-FEDAC4A9EB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7915" y="2162206"/>
            <a:ext cx="3924156" cy="26246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9A5539-1C0E-43FC-B8BC-99F9A9CC401C}"/>
              </a:ext>
            </a:extLst>
          </p:cNvPr>
          <p:cNvSpPr txBox="1"/>
          <p:nvPr/>
        </p:nvSpPr>
        <p:spPr>
          <a:xfrm>
            <a:off x="5574145" y="5303186"/>
            <a:ext cx="6043121" cy="923330"/>
          </a:xfrm>
          <a:prstGeom prst="rect">
            <a:avLst/>
          </a:prstGeom>
          <a:noFill/>
        </p:spPr>
        <p:txBody>
          <a:bodyPr wrap="square" rtlCol="0">
            <a:spAutoFit/>
          </a:bodyPr>
          <a:lstStyle/>
          <a:p>
            <a:r>
              <a:rPr lang="en-US" dirty="0" err="1"/>
              <a:t>Daim</a:t>
            </a:r>
            <a:r>
              <a:rPr lang="en-US" dirty="0"/>
              <a:t> lag </a:t>
            </a:r>
            <a:r>
              <a:rPr lang="en-US" dirty="0" err="1"/>
              <a:t>zeb</a:t>
            </a:r>
            <a:r>
              <a:rPr lang="en-US" dirty="0"/>
              <a:t> </a:t>
            </a:r>
            <a:r>
              <a:rPr lang="en-US" dirty="0" err="1"/>
              <a:t>nco</a:t>
            </a:r>
            <a:r>
              <a:rPr lang="en-US" dirty="0"/>
              <a:t> </a:t>
            </a:r>
            <a:r>
              <a:rPr lang="en-US" dirty="0" err="1"/>
              <a:t>txog</a:t>
            </a:r>
            <a:r>
              <a:rPr lang="en-US" dirty="0"/>
              <a:t> </a:t>
            </a:r>
            <a:r>
              <a:rPr lang="en-US" dirty="0" err="1"/>
              <a:t>cov</a:t>
            </a:r>
            <a:r>
              <a:rPr lang="en-US" dirty="0"/>
              <a:t> </a:t>
            </a:r>
            <a:r>
              <a:rPr lang="en-US" dirty="0" err="1"/>
              <a:t>poj</a:t>
            </a:r>
            <a:r>
              <a:rPr lang="en-US" dirty="0"/>
              <a:t> </a:t>
            </a:r>
            <a:r>
              <a:rPr lang="en-US" dirty="0" err="1"/>
              <a:t>niam</a:t>
            </a:r>
            <a:r>
              <a:rPr lang="en-US" dirty="0"/>
              <a:t> </a:t>
            </a:r>
            <a:r>
              <a:rPr lang="en-US" dirty="0" err="1"/>
              <a:t>raug</a:t>
            </a:r>
            <a:r>
              <a:rPr lang="en-US" dirty="0"/>
              <a:t> </a:t>
            </a:r>
            <a:r>
              <a:rPr lang="en-US" dirty="0" err="1"/>
              <a:t>cais</a:t>
            </a:r>
            <a:r>
              <a:rPr lang="en-US" dirty="0"/>
              <a:t> </a:t>
            </a:r>
            <a:r>
              <a:rPr lang="en-US" dirty="0" err="1"/>
              <a:t>txog</a:t>
            </a:r>
            <a:r>
              <a:rPr lang="en-US" dirty="0"/>
              <a:t> </a:t>
            </a:r>
            <a:r>
              <a:rPr lang="en-US" dirty="0" err="1"/>
              <a:t>kev</a:t>
            </a:r>
            <a:r>
              <a:rPr lang="en-US" dirty="0"/>
              <a:t> </a:t>
            </a:r>
            <a:r>
              <a:rPr lang="en-US" dirty="0" err="1"/>
              <a:t>pov</a:t>
            </a:r>
            <a:r>
              <a:rPr lang="en-US" dirty="0"/>
              <a:t> </a:t>
            </a:r>
            <a:r>
              <a:rPr lang="en-US" dirty="0" err="1"/>
              <a:t>npav</a:t>
            </a:r>
            <a:r>
              <a:rPr lang="en-US" dirty="0"/>
              <a:t> (Minnesota Woman Suffrage Memorial) </a:t>
            </a:r>
            <a:r>
              <a:rPr lang="en-US" dirty="0" err="1"/>
              <a:t>ntawm</a:t>
            </a:r>
            <a:r>
              <a:rPr lang="en-US" dirty="0"/>
              <a:t> </a:t>
            </a:r>
            <a:r>
              <a:rPr lang="en-US" dirty="0" err="1"/>
              <a:t>tsev</a:t>
            </a:r>
            <a:r>
              <a:rPr lang="en-US" dirty="0"/>
              <a:t> </a:t>
            </a:r>
            <a:r>
              <a:rPr lang="en-US" dirty="0" err="1"/>
              <a:t>Dawb</a:t>
            </a:r>
            <a:r>
              <a:rPr lang="en-US" dirty="0"/>
              <a:t> Capitol Mall</a:t>
            </a:r>
          </a:p>
        </p:txBody>
      </p:sp>
      <p:pic>
        <p:nvPicPr>
          <p:cNvPr id="8" name="Picture 7">
            <a:extLst>
              <a:ext uri="{FF2B5EF4-FFF2-40B4-BE49-F238E27FC236}">
                <a16:creationId xmlns:a16="http://schemas.microsoft.com/office/drawing/2014/main" id="{726926B4-E809-4A98-ACB9-BD7665CC3ACA}"/>
              </a:ext>
            </a:extLst>
          </p:cNvPr>
          <p:cNvPicPr>
            <a:picLocks noChangeAspect="1"/>
          </p:cNvPicPr>
          <p:nvPr/>
        </p:nvPicPr>
        <p:blipFill>
          <a:blip r:embed="rId3"/>
          <a:stretch>
            <a:fillRect/>
          </a:stretch>
        </p:blipFill>
        <p:spPr>
          <a:xfrm>
            <a:off x="9384904" y="1944931"/>
            <a:ext cx="2475123" cy="3228421"/>
          </a:xfrm>
          <a:prstGeom prst="rect">
            <a:avLst/>
          </a:prstGeom>
        </p:spPr>
      </p:pic>
    </p:spTree>
    <p:extLst>
      <p:ext uri="{BB962C8B-B14F-4D97-AF65-F5344CB8AC3E}">
        <p14:creationId xmlns:p14="http://schemas.microsoft.com/office/powerpoint/2010/main" val="377100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F1A9-6250-46B8-A7CF-240AFA804C57}"/>
              </a:ext>
            </a:extLst>
          </p:cNvPr>
          <p:cNvSpPr>
            <a:spLocks noGrp="1"/>
          </p:cNvSpPr>
          <p:nvPr>
            <p:ph type="title"/>
          </p:nvPr>
        </p:nvSpPr>
        <p:spPr>
          <a:xfrm>
            <a:off x="838200" y="136525"/>
            <a:ext cx="10515600" cy="1415238"/>
          </a:xfrm>
        </p:spPr>
        <p:txBody>
          <a:bodyPr>
            <a:normAutofit fontScale="90000"/>
          </a:bodyPr>
          <a:lstStyle/>
          <a:p>
            <a:r>
              <a:rPr lang="en-US" b="1" dirty="0" err="1"/>
              <a:t>Yuav</a:t>
            </a:r>
            <a:r>
              <a:rPr lang="en-US" b="1" dirty="0"/>
              <a:t> </a:t>
            </a:r>
            <a:r>
              <a:rPr lang="en-US" b="1" dirty="0" err="1"/>
              <a:t>ua</a:t>
            </a:r>
            <a:r>
              <a:rPr lang="en-US" b="1" dirty="0"/>
              <a:t> li </a:t>
            </a:r>
            <a:r>
              <a:rPr lang="en-US" b="1" dirty="0" err="1"/>
              <a:t>cas</a:t>
            </a:r>
            <a:r>
              <a:rPr lang="en-US" b="1" dirty="0"/>
              <a:t> </a:t>
            </a:r>
            <a:r>
              <a:rPr lang="en-US" b="1" dirty="0" err="1"/>
              <a:t>kuv</a:t>
            </a:r>
            <a:r>
              <a:rPr lang="en-US" b="1" dirty="0"/>
              <a:t> </a:t>
            </a:r>
            <a:r>
              <a:rPr lang="en-US" b="1" dirty="0" err="1"/>
              <a:t>thiaj</a:t>
            </a:r>
            <a:r>
              <a:rPr lang="en-US" b="1" dirty="0"/>
              <a:t> li </a:t>
            </a:r>
            <a:r>
              <a:rPr lang="en-US" b="1" dirty="0" err="1"/>
              <a:t>paub</a:t>
            </a:r>
            <a:r>
              <a:rPr lang="en-US" b="1" dirty="0"/>
              <a:t> </a:t>
            </a:r>
            <a:r>
              <a:rPr lang="en-US" b="1" dirty="0" err="1"/>
              <a:t>tias</a:t>
            </a:r>
            <a:r>
              <a:rPr lang="en-US" b="1" dirty="0"/>
              <a:t> </a:t>
            </a:r>
            <a:r>
              <a:rPr lang="en-US" b="1" dirty="0" err="1"/>
              <a:t>kuv</a:t>
            </a:r>
            <a:r>
              <a:rPr lang="en-US" b="1" dirty="0"/>
              <a:t> </a:t>
            </a:r>
            <a:r>
              <a:rPr lang="en-US" b="1" dirty="0" err="1"/>
              <a:t>cov</a:t>
            </a:r>
            <a:r>
              <a:rPr lang="en-US" b="1" dirty="0"/>
              <a:t> </a:t>
            </a:r>
            <a:r>
              <a:rPr lang="en-US" b="1" dirty="0" err="1"/>
              <a:t>tswv</a:t>
            </a:r>
            <a:r>
              <a:rPr lang="en-US" b="1" dirty="0"/>
              <a:t> </a:t>
            </a:r>
            <a:r>
              <a:rPr lang="en-US" b="1" dirty="0" err="1"/>
              <a:t>yim</a:t>
            </a:r>
            <a:r>
              <a:rPr lang="en-US" b="1" dirty="0"/>
              <a:t> </a:t>
            </a:r>
            <a:r>
              <a:rPr lang="en-US" b="1" dirty="0" err="1"/>
              <a:t>txhab</a:t>
            </a:r>
            <a:r>
              <a:rPr lang="en-US" b="1" dirty="0"/>
              <a:t> </a:t>
            </a:r>
            <a:r>
              <a:rPr lang="en-US" b="1" dirty="0" err="1"/>
              <a:t>ntxiv</a:t>
            </a:r>
            <a:r>
              <a:rPr lang="en-US" b="1" dirty="0"/>
              <a:t> </a:t>
            </a:r>
            <a:r>
              <a:rPr lang="en-US" b="1" dirty="0" err="1"/>
              <a:t>muab</a:t>
            </a:r>
            <a:r>
              <a:rPr lang="en-US" b="1" dirty="0"/>
              <a:t> </a:t>
            </a:r>
            <a:r>
              <a:rPr lang="en-US" b="1" dirty="0" err="1"/>
              <a:t>coj</a:t>
            </a:r>
            <a:r>
              <a:rPr lang="en-US" b="1" dirty="0"/>
              <a:t> los </a:t>
            </a:r>
            <a:r>
              <a:rPr lang="en-US" b="1" dirty="0" err="1"/>
              <a:t>xav</a:t>
            </a:r>
            <a:r>
              <a:rPr lang="en-US" b="1" dirty="0"/>
              <a:t>?</a:t>
            </a:r>
            <a:br>
              <a:rPr lang="en-US" dirty="0"/>
            </a:br>
            <a:endParaRPr lang="en-US" dirty="0"/>
          </a:p>
        </p:txBody>
      </p:sp>
      <p:sp>
        <p:nvSpPr>
          <p:cNvPr id="3" name="Content Placeholder 2">
            <a:extLst>
              <a:ext uri="{FF2B5EF4-FFF2-40B4-BE49-F238E27FC236}">
                <a16:creationId xmlns:a16="http://schemas.microsoft.com/office/drawing/2014/main" id="{F02492E1-4ED0-476A-A774-D3F8C0960AD7}"/>
              </a:ext>
            </a:extLst>
          </p:cNvPr>
          <p:cNvSpPr>
            <a:spLocks noGrp="1"/>
          </p:cNvSpPr>
          <p:nvPr>
            <p:ph idx="1"/>
          </p:nvPr>
        </p:nvSpPr>
        <p:spPr>
          <a:xfrm>
            <a:off x="6224529" y="1594624"/>
            <a:ext cx="5695721" cy="4761725"/>
          </a:xfrm>
        </p:spPr>
        <p:txBody>
          <a:bodyPr>
            <a:normAutofit fontScale="85000" lnSpcReduction="20000"/>
          </a:bodyPr>
          <a:lstStyle/>
          <a:p>
            <a:r>
              <a:rPr lang="en-US" dirty="0" err="1"/>
              <a:t>Peb</a:t>
            </a:r>
            <a:r>
              <a:rPr lang="en-US" dirty="0"/>
              <a:t> </a:t>
            </a:r>
            <a:r>
              <a:rPr lang="en-US" dirty="0" err="1"/>
              <a:t>yeej</a:t>
            </a:r>
            <a:r>
              <a:rPr lang="en-US" dirty="0"/>
              <a:t> </a:t>
            </a:r>
            <a:r>
              <a:rPr lang="en-US" dirty="0" err="1"/>
              <a:t>sau</a:t>
            </a:r>
            <a:r>
              <a:rPr lang="en-US" dirty="0"/>
              <a:t> </a:t>
            </a:r>
            <a:r>
              <a:rPr lang="en-US" dirty="0" err="1"/>
              <a:t>cov</a:t>
            </a:r>
            <a:r>
              <a:rPr lang="en-US" dirty="0"/>
              <a:t> </a:t>
            </a:r>
            <a:r>
              <a:rPr lang="en-US" dirty="0" err="1"/>
              <a:t>tswv</a:t>
            </a:r>
            <a:r>
              <a:rPr lang="en-US" dirty="0"/>
              <a:t> </a:t>
            </a:r>
            <a:r>
              <a:rPr lang="en-US" dirty="0" err="1"/>
              <a:t>yim</a:t>
            </a:r>
            <a:r>
              <a:rPr lang="en-US" dirty="0"/>
              <a:t> </a:t>
            </a:r>
            <a:r>
              <a:rPr lang="en-US" dirty="0" err="1"/>
              <a:t>ntawm</a:t>
            </a:r>
            <a:r>
              <a:rPr lang="en-US" dirty="0"/>
              <a:t> </a:t>
            </a:r>
            <a:r>
              <a:rPr lang="en-US" dirty="0" err="1"/>
              <a:t>rooj</a:t>
            </a:r>
            <a:r>
              <a:rPr lang="en-US" dirty="0"/>
              <a:t> sab </a:t>
            </a:r>
            <a:r>
              <a:rPr lang="en-US" dirty="0" err="1"/>
              <a:t>laj</a:t>
            </a:r>
            <a:r>
              <a:rPr lang="en-US" dirty="0"/>
              <a:t> </a:t>
            </a:r>
            <a:r>
              <a:rPr lang="en-US" dirty="0" err="1"/>
              <a:t>hnub</a:t>
            </a:r>
            <a:r>
              <a:rPr lang="en-US" dirty="0"/>
              <a:t> no </a:t>
            </a:r>
            <a:r>
              <a:rPr lang="en-US" dirty="0" err="1"/>
              <a:t>cia</a:t>
            </a:r>
            <a:endParaRPr lang="en-US" dirty="0"/>
          </a:p>
          <a:p>
            <a:r>
              <a:rPr lang="en-US" dirty="0" err="1"/>
              <a:t>Koj</a:t>
            </a:r>
            <a:r>
              <a:rPr lang="en-US" dirty="0"/>
              <a:t> </a:t>
            </a:r>
            <a:r>
              <a:rPr lang="en-US" dirty="0" err="1"/>
              <a:t>yuav</a:t>
            </a:r>
            <a:r>
              <a:rPr lang="en-US" dirty="0"/>
              <a:t> </a:t>
            </a:r>
            <a:r>
              <a:rPr lang="en-US" dirty="0" err="1"/>
              <a:t>teb</a:t>
            </a:r>
            <a:r>
              <a:rPr lang="en-US" dirty="0"/>
              <a:t> </a:t>
            </a:r>
            <a:r>
              <a:rPr lang="en-US" dirty="0" err="1"/>
              <a:t>ib</a:t>
            </a:r>
            <a:r>
              <a:rPr lang="en-US" dirty="0"/>
              <a:t> </a:t>
            </a:r>
            <a:r>
              <a:rPr lang="en-US" dirty="0" err="1"/>
              <a:t>daim</a:t>
            </a:r>
            <a:r>
              <a:rPr lang="en-US" dirty="0"/>
              <a:t> </a:t>
            </a:r>
            <a:r>
              <a:rPr lang="en-US" dirty="0" err="1"/>
              <a:t>ntawv</a:t>
            </a:r>
            <a:r>
              <a:rPr lang="en-US" dirty="0"/>
              <a:t> </a:t>
            </a:r>
            <a:r>
              <a:rPr lang="en-US" dirty="0" err="1"/>
              <a:t>nug</a:t>
            </a:r>
            <a:r>
              <a:rPr lang="en-US" dirty="0"/>
              <a:t> (survey) </a:t>
            </a:r>
            <a:r>
              <a:rPr lang="en-US" dirty="0" err="1"/>
              <a:t>thaum</a:t>
            </a:r>
            <a:r>
              <a:rPr lang="en-US" dirty="0"/>
              <a:t> </a:t>
            </a:r>
            <a:r>
              <a:rPr lang="en-US" dirty="0" err="1"/>
              <a:t>lub</a:t>
            </a:r>
            <a:r>
              <a:rPr lang="en-US" dirty="0"/>
              <a:t> </a:t>
            </a:r>
            <a:r>
              <a:rPr lang="en-US" dirty="0" err="1"/>
              <a:t>caij</a:t>
            </a:r>
            <a:r>
              <a:rPr lang="en-US" dirty="0"/>
              <a:t> sib </a:t>
            </a:r>
            <a:r>
              <a:rPr lang="en-US" dirty="0" err="1"/>
              <a:t>tham</a:t>
            </a:r>
            <a:r>
              <a:rPr lang="en-US" dirty="0"/>
              <a:t> no </a:t>
            </a:r>
            <a:r>
              <a:rPr lang="en-US" dirty="0" err="1"/>
              <a:t>thiab</a:t>
            </a:r>
            <a:endParaRPr lang="en-US" dirty="0"/>
          </a:p>
          <a:p>
            <a:r>
              <a:rPr lang="en-US" dirty="0" err="1"/>
              <a:t>Thiab</a:t>
            </a:r>
            <a:r>
              <a:rPr lang="en-US" dirty="0"/>
              <a:t> </a:t>
            </a:r>
            <a:r>
              <a:rPr lang="en-US" dirty="0" err="1"/>
              <a:t>peb</a:t>
            </a:r>
            <a:r>
              <a:rPr lang="en-US" dirty="0"/>
              <a:t> </a:t>
            </a:r>
            <a:r>
              <a:rPr lang="en-US" dirty="0" err="1"/>
              <a:t>yuav</a:t>
            </a:r>
            <a:r>
              <a:rPr lang="en-US" dirty="0"/>
              <a:t> </a:t>
            </a:r>
            <a:r>
              <a:rPr lang="en-US" dirty="0" err="1"/>
              <a:t>siv</a:t>
            </a:r>
            <a:r>
              <a:rPr lang="en-US" dirty="0"/>
              <a:t> </a:t>
            </a:r>
            <a:r>
              <a:rPr lang="en-US" dirty="0" err="1"/>
              <a:t>lub</a:t>
            </a:r>
            <a:r>
              <a:rPr lang="en-US" dirty="0"/>
              <a:t> email </a:t>
            </a:r>
            <a:r>
              <a:rPr lang="en-US" dirty="0" err="1"/>
              <a:t>koj</a:t>
            </a:r>
            <a:r>
              <a:rPr lang="en-US" dirty="0"/>
              <a:t> </a:t>
            </a:r>
            <a:r>
              <a:rPr lang="en-US" dirty="0" err="1"/>
              <a:t>muab</a:t>
            </a:r>
            <a:r>
              <a:rPr lang="en-US" dirty="0"/>
              <a:t> </a:t>
            </a:r>
            <a:r>
              <a:rPr lang="en-US" dirty="0" err="1"/>
              <a:t>rau</a:t>
            </a:r>
            <a:r>
              <a:rPr lang="en-US" dirty="0"/>
              <a:t> </a:t>
            </a:r>
            <a:r>
              <a:rPr lang="en-US" dirty="0" err="1"/>
              <a:t>peb</a:t>
            </a:r>
            <a:r>
              <a:rPr lang="en-US" dirty="0"/>
              <a:t> </a:t>
            </a:r>
            <a:r>
              <a:rPr lang="en-US" dirty="0" err="1"/>
              <a:t>thaum</a:t>
            </a:r>
            <a:r>
              <a:rPr lang="en-US" dirty="0"/>
              <a:t> </a:t>
            </a:r>
            <a:r>
              <a:rPr lang="en-US" dirty="0" err="1"/>
              <a:t>cuv</a:t>
            </a:r>
            <a:r>
              <a:rPr lang="en-US" dirty="0"/>
              <a:t> </a:t>
            </a:r>
            <a:r>
              <a:rPr lang="en-US" dirty="0" err="1"/>
              <a:t>npe</a:t>
            </a:r>
            <a:r>
              <a:rPr lang="en-US" dirty="0"/>
              <a:t> </a:t>
            </a:r>
            <a:r>
              <a:rPr lang="en-US" dirty="0" err="1"/>
              <a:t>ua</a:t>
            </a:r>
            <a:r>
              <a:rPr lang="en-US" dirty="0"/>
              <a:t> </a:t>
            </a:r>
            <a:r>
              <a:rPr lang="en-US" dirty="0" err="1"/>
              <a:t>ntej</a:t>
            </a:r>
            <a:r>
              <a:rPr lang="en-US" dirty="0"/>
              <a:t> los </a:t>
            </a:r>
            <a:r>
              <a:rPr lang="en-US" dirty="0" err="1"/>
              <a:t>yog</a:t>
            </a:r>
            <a:r>
              <a:rPr lang="en-US" dirty="0"/>
              <a:t> </a:t>
            </a:r>
            <a:r>
              <a:rPr lang="en-US" dirty="0" err="1"/>
              <a:t>cov</a:t>
            </a:r>
            <a:r>
              <a:rPr lang="en-US" dirty="0"/>
              <a:t> </a:t>
            </a:r>
            <a:r>
              <a:rPr lang="en-US" dirty="0" err="1"/>
              <a:t>lus</a:t>
            </a:r>
            <a:r>
              <a:rPr lang="en-US" dirty="0"/>
              <a:t> </a:t>
            </a:r>
            <a:r>
              <a:rPr lang="en-US" dirty="0" err="1"/>
              <a:t>teb</a:t>
            </a:r>
            <a:r>
              <a:rPr lang="en-US" dirty="0"/>
              <a:t> </a:t>
            </a:r>
            <a:r>
              <a:rPr lang="en-US" dirty="0" err="1"/>
              <a:t>ntawm</a:t>
            </a:r>
            <a:r>
              <a:rPr lang="en-US" dirty="0"/>
              <a:t> </a:t>
            </a:r>
            <a:r>
              <a:rPr lang="en-US" dirty="0" err="1"/>
              <a:t>daim</a:t>
            </a:r>
            <a:r>
              <a:rPr lang="en-US" dirty="0"/>
              <a:t> </a:t>
            </a:r>
            <a:r>
              <a:rPr lang="en-US" dirty="0" err="1"/>
              <a:t>ntawv</a:t>
            </a:r>
            <a:r>
              <a:rPr lang="en-US" dirty="0"/>
              <a:t> </a:t>
            </a:r>
            <a:r>
              <a:rPr lang="en-US" dirty="0" err="1"/>
              <a:t>nug</a:t>
            </a:r>
            <a:r>
              <a:rPr lang="en-US" dirty="0"/>
              <a:t> survey los </a:t>
            </a:r>
            <a:r>
              <a:rPr lang="en-US" dirty="0" err="1"/>
              <a:t>qhia</a:t>
            </a:r>
            <a:r>
              <a:rPr lang="en-US" dirty="0"/>
              <a:t> </a:t>
            </a:r>
            <a:r>
              <a:rPr lang="en-US" dirty="0" err="1"/>
              <a:t>tawm</a:t>
            </a:r>
            <a:r>
              <a:rPr lang="en-US" dirty="0"/>
              <a:t> </a:t>
            </a:r>
            <a:r>
              <a:rPr lang="en-US" dirty="0" err="1"/>
              <a:t>thaum</a:t>
            </a:r>
            <a:r>
              <a:rPr lang="en-US" dirty="0"/>
              <a:t> </a:t>
            </a:r>
            <a:r>
              <a:rPr lang="en-US" dirty="0" err="1"/>
              <a:t>twg</a:t>
            </a:r>
            <a:r>
              <a:rPr lang="en-US" dirty="0"/>
              <a:t> </a:t>
            </a:r>
            <a:r>
              <a:rPr lang="en-US" dirty="0" err="1"/>
              <a:t>peb</a:t>
            </a:r>
            <a:r>
              <a:rPr lang="en-US" dirty="0"/>
              <a:t> </a:t>
            </a:r>
            <a:r>
              <a:rPr lang="en-US" dirty="0" err="1"/>
              <a:t>tiav</a:t>
            </a:r>
            <a:r>
              <a:rPr lang="en-US" dirty="0"/>
              <a:t> </a:t>
            </a:r>
            <a:r>
              <a:rPr lang="en-US" dirty="0" err="1"/>
              <a:t>lawm</a:t>
            </a:r>
            <a:r>
              <a:rPr lang="en-US" dirty="0"/>
              <a:t>. </a:t>
            </a:r>
          </a:p>
          <a:p>
            <a:r>
              <a:rPr lang="en-US" dirty="0" err="1"/>
              <a:t>Ib</a:t>
            </a:r>
            <a:r>
              <a:rPr lang="en-US" dirty="0"/>
              <a:t> </a:t>
            </a:r>
            <a:r>
              <a:rPr lang="en-US" dirty="0" err="1"/>
              <a:t>qho</a:t>
            </a:r>
            <a:r>
              <a:rPr lang="en-US" dirty="0"/>
              <a:t> </a:t>
            </a:r>
            <a:r>
              <a:rPr lang="en-US" dirty="0" err="1"/>
              <a:t>kom</a:t>
            </a:r>
            <a:r>
              <a:rPr lang="en-US" dirty="0"/>
              <a:t> </a:t>
            </a:r>
            <a:r>
              <a:rPr lang="en-US" dirty="0" err="1"/>
              <a:t>nco</a:t>
            </a:r>
            <a:r>
              <a:rPr lang="en-US" dirty="0"/>
              <a:t> </a:t>
            </a:r>
            <a:r>
              <a:rPr lang="en-US" dirty="0" err="1"/>
              <a:t>qab</a:t>
            </a:r>
            <a:r>
              <a:rPr lang="en-US" dirty="0"/>
              <a:t>, </a:t>
            </a:r>
            <a:r>
              <a:rPr lang="en-US" dirty="0" err="1"/>
              <a:t>peb</a:t>
            </a:r>
            <a:r>
              <a:rPr lang="en-US" dirty="0"/>
              <a:t> </a:t>
            </a:r>
            <a:r>
              <a:rPr lang="en-US" dirty="0" err="1"/>
              <a:t>tsis</a:t>
            </a:r>
            <a:r>
              <a:rPr lang="en-US" dirty="0"/>
              <a:t> </a:t>
            </a:r>
            <a:r>
              <a:rPr lang="en-US" dirty="0" err="1"/>
              <a:t>yog</a:t>
            </a:r>
            <a:r>
              <a:rPr lang="en-US" dirty="0"/>
              <a:t> </a:t>
            </a:r>
            <a:r>
              <a:rPr lang="en-US" dirty="0" err="1"/>
              <a:t>cov</a:t>
            </a:r>
            <a:r>
              <a:rPr lang="en-US" dirty="0"/>
              <a:t> </a:t>
            </a:r>
            <a:r>
              <a:rPr lang="en-US" dirty="0" err="1"/>
              <a:t>txiav</a:t>
            </a:r>
            <a:r>
              <a:rPr lang="en-US" dirty="0"/>
              <a:t> </a:t>
            </a:r>
            <a:r>
              <a:rPr lang="en-US" dirty="0" err="1"/>
              <a:t>txim</a:t>
            </a:r>
            <a:r>
              <a:rPr lang="en-US" dirty="0"/>
              <a:t> </a:t>
            </a:r>
            <a:r>
              <a:rPr lang="en-US" dirty="0" err="1"/>
              <a:t>siab</a:t>
            </a:r>
            <a:r>
              <a:rPr lang="en-US" dirty="0"/>
              <a:t> – </a:t>
            </a:r>
            <a:r>
              <a:rPr lang="en-US" dirty="0" err="1"/>
              <a:t>qhov</a:t>
            </a:r>
            <a:r>
              <a:rPr lang="en-US" dirty="0"/>
              <a:t> </a:t>
            </a:r>
            <a:r>
              <a:rPr lang="en-US" dirty="0" err="1"/>
              <a:t>ntawd</a:t>
            </a:r>
            <a:r>
              <a:rPr lang="en-US" dirty="0"/>
              <a:t> </a:t>
            </a:r>
            <a:r>
              <a:rPr lang="en-US" dirty="0" err="1"/>
              <a:t>yog</a:t>
            </a:r>
            <a:r>
              <a:rPr lang="en-US" dirty="0"/>
              <a:t> </a:t>
            </a:r>
            <a:r>
              <a:rPr lang="en-US" dirty="0" err="1"/>
              <a:t>pawg</a:t>
            </a:r>
            <a:r>
              <a:rPr lang="en-US" dirty="0"/>
              <a:t> </a:t>
            </a:r>
            <a:r>
              <a:rPr lang="en-US" dirty="0" err="1"/>
              <a:t>neeg</a:t>
            </a:r>
            <a:r>
              <a:rPr lang="en-US" dirty="0"/>
              <a:t> CAAPB. </a:t>
            </a:r>
          </a:p>
          <a:p>
            <a:pPr lvl="1"/>
            <a:r>
              <a:rPr lang="en-US" dirty="0" err="1"/>
              <a:t>Peb</a:t>
            </a:r>
            <a:r>
              <a:rPr lang="en-US" dirty="0"/>
              <a:t> </a:t>
            </a:r>
            <a:r>
              <a:rPr lang="en-US" dirty="0" err="1"/>
              <a:t>tsuas</a:t>
            </a:r>
            <a:r>
              <a:rPr lang="en-US" dirty="0"/>
              <a:t> </a:t>
            </a:r>
            <a:r>
              <a:rPr lang="en-US" dirty="0" err="1"/>
              <a:t>yog</a:t>
            </a:r>
            <a:r>
              <a:rPr lang="en-US" dirty="0"/>
              <a:t>, </a:t>
            </a:r>
            <a:r>
              <a:rPr lang="en-US" dirty="0" err="1"/>
              <a:t>siv</a:t>
            </a:r>
            <a:r>
              <a:rPr lang="en-US" dirty="0"/>
              <a:t> </a:t>
            </a:r>
            <a:r>
              <a:rPr lang="en-US" dirty="0" err="1"/>
              <a:t>koj</a:t>
            </a:r>
            <a:r>
              <a:rPr lang="en-US" dirty="0"/>
              <a:t> </a:t>
            </a:r>
            <a:r>
              <a:rPr lang="en-US" dirty="0" err="1"/>
              <a:t>cov</a:t>
            </a:r>
            <a:r>
              <a:rPr lang="en-US" dirty="0"/>
              <a:t> </a:t>
            </a:r>
            <a:r>
              <a:rPr lang="en-US" dirty="0" err="1"/>
              <a:t>tswv</a:t>
            </a:r>
            <a:r>
              <a:rPr lang="en-US" dirty="0"/>
              <a:t> </a:t>
            </a:r>
            <a:r>
              <a:rPr lang="en-US" dirty="0" err="1"/>
              <a:t>yim</a:t>
            </a:r>
            <a:r>
              <a:rPr lang="en-US" dirty="0"/>
              <a:t> </a:t>
            </a:r>
            <a:r>
              <a:rPr lang="en-US" dirty="0" err="1"/>
              <a:t>txhab</a:t>
            </a:r>
            <a:r>
              <a:rPr lang="en-US" dirty="0"/>
              <a:t> </a:t>
            </a:r>
            <a:r>
              <a:rPr lang="en-US" dirty="0" err="1"/>
              <a:t>ntxiv</a:t>
            </a:r>
            <a:r>
              <a:rPr lang="en-US" dirty="0"/>
              <a:t> </a:t>
            </a:r>
            <a:r>
              <a:rPr lang="en-US" dirty="0" err="1"/>
              <a:t>qhia</a:t>
            </a:r>
            <a:r>
              <a:rPr lang="en-US" dirty="0"/>
              <a:t> </a:t>
            </a:r>
            <a:r>
              <a:rPr lang="en-US" dirty="0" err="1"/>
              <a:t>rau</a:t>
            </a:r>
            <a:r>
              <a:rPr lang="en-US" dirty="0"/>
              <a:t> </a:t>
            </a:r>
            <a:r>
              <a:rPr lang="en-US" dirty="0" err="1"/>
              <a:t>pawg</a:t>
            </a:r>
            <a:r>
              <a:rPr lang="en-US" dirty="0"/>
              <a:t> </a:t>
            </a:r>
            <a:r>
              <a:rPr lang="en-US" dirty="0" err="1"/>
              <a:t>neeg</a:t>
            </a:r>
            <a:r>
              <a:rPr lang="en-US" dirty="0"/>
              <a:t> CAAPB </a:t>
            </a:r>
            <a:r>
              <a:rPr lang="en-US" dirty="0" err="1"/>
              <a:t>kom</a:t>
            </a:r>
            <a:r>
              <a:rPr lang="en-US" dirty="0"/>
              <a:t> </a:t>
            </a:r>
            <a:r>
              <a:rPr lang="en-US" dirty="0" err="1"/>
              <a:t>lawv</a:t>
            </a:r>
            <a:r>
              <a:rPr lang="en-US" dirty="0"/>
              <a:t> </a:t>
            </a:r>
            <a:r>
              <a:rPr lang="en-US" dirty="0" err="1"/>
              <a:t>muab</a:t>
            </a:r>
            <a:r>
              <a:rPr lang="en-US" dirty="0"/>
              <a:t> </a:t>
            </a:r>
            <a:r>
              <a:rPr lang="en-US" dirty="0" err="1"/>
              <a:t>cov</a:t>
            </a:r>
            <a:r>
              <a:rPr lang="en-US" dirty="0"/>
              <a:t> </a:t>
            </a:r>
            <a:r>
              <a:rPr lang="en-US" dirty="0" err="1"/>
              <a:t>tswv</a:t>
            </a:r>
            <a:r>
              <a:rPr lang="en-US" dirty="0"/>
              <a:t> </a:t>
            </a:r>
            <a:r>
              <a:rPr lang="en-US" dirty="0" err="1"/>
              <a:t>yim</a:t>
            </a:r>
            <a:r>
              <a:rPr lang="en-US" dirty="0"/>
              <a:t> </a:t>
            </a:r>
            <a:r>
              <a:rPr lang="en-US" dirty="0" err="1"/>
              <a:t>ntawm</a:t>
            </a:r>
            <a:r>
              <a:rPr lang="en-US" dirty="0"/>
              <a:t> </a:t>
            </a:r>
            <a:r>
              <a:rPr lang="en-US" dirty="0" err="1"/>
              <a:t>cov</a:t>
            </a:r>
            <a:r>
              <a:rPr lang="en-US" dirty="0"/>
              <a:t> </a:t>
            </a:r>
            <a:r>
              <a:rPr lang="en-US" dirty="0" err="1"/>
              <a:t>pej</a:t>
            </a:r>
            <a:r>
              <a:rPr lang="en-US" dirty="0"/>
              <a:t> </a:t>
            </a:r>
            <a:r>
              <a:rPr lang="en-US" dirty="0" err="1"/>
              <a:t>xeem</a:t>
            </a:r>
            <a:r>
              <a:rPr lang="en-US" dirty="0"/>
              <a:t> los </a:t>
            </a:r>
            <a:r>
              <a:rPr lang="en-US" dirty="0" err="1"/>
              <a:t>mloog</a:t>
            </a:r>
            <a:r>
              <a:rPr lang="en-US" dirty="0"/>
              <a:t> </a:t>
            </a:r>
            <a:r>
              <a:rPr lang="en-US" dirty="0" err="1"/>
              <a:t>thaum</a:t>
            </a:r>
            <a:r>
              <a:rPr lang="en-US" dirty="0"/>
              <a:t> </a:t>
            </a:r>
            <a:r>
              <a:rPr lang="en-US" dirty="0" err="1"/>
              <a:t>txiav</a:t>
            </a:r>
            <a:r>
              <a:rPr lang="en-US" dirty="0"/>
              <a:t> </a:t>
            </a:r>
            <a:r>
              <a:rPr lang="en-US" dirty="0" err="1"/>
              <a:t>txim</a:t>
            </a:r>
            <a:r>
              <a:rPr lang="en-US" dirty="0"/>
              <a:t> </a:t>
            </a:r>
            <a:r>
              <a:rPr lang="en-US" dirty="0" err="1"/>
              <a:t>siab</a:t>
            </a:r>
            <a:endParaRPr lang="en-US" dirty="0"/>
          </a:p>
        </p:txBody>
      </p:sp>
      <p:sp>
        <p:nvSpPr>
          <p:cNvPr id="4" name="Date Placeholder 3">
            <a:extLst>
              <a:ext uri="{FF2B5EF4-FFF2-40B4-BE49-F238E27FC236}">
                <a16:creationId xmlns:a16="http://schemas.microsoft.com/office/drawing/2014/main" id="{3320A8BD-126F-4CB4-969A-FD72E87014F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D7C33D7F-DC9F-4AD9-B85A-61072A59C7BF}"/>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3074" name="Picture 2" descr="Progress of the State (Quadriga) | Minnesota State Capitol | MNHS">
            <a:extLst>
              <a:ext uri="{FF2B5EF4-FFF2-40B4-BE49-F238E27FC236}">
                <a16:creationId xmlns:a16="http://schemas.microsoft.com/office/drawing/2014/main" id="{AD4BA89D-CAE5-438F-BD07-8C510522A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578" y="2020979"/>
            <a:ext cx="5501089" cy="34323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1DBF283-9647-41F0-A9B5-A87892318FCC}"/>
              </a:ext>
            </a:extLst>
          </p:cNvPr>
          <p:cNvSpPr txBox="1"/>
          <p:nvPr/>
        </p:nvSpPr>
        <p:spPr>
          <a:xfrm>
            <a:off x="1211855" y="5453349"/>
            <a:ext cx="4450815" cy="646331"/>
          </a:xfrm>
          <a:prstGeom prst="rect">
            <a:avLst/>
          </a:prstGeom>
          <a:noFill/>
        </p:spPr>
        <p:txBody>
          <a:bodyPr wrap="square" rtlCol="0">
            <a:spAutoFit/>
          </a:bodyPr>
          <a:lstStyle/>
          <a:p>
            <a:r>
              <a:rPr lang="en-US" dirty="0"/>
              <a:t>Quadriga sab </a:t>
            </a:r>
            <a:r>
              <a:rPr lang="en-US" dirty="0" err="1"/>
              <a:t>saum</a:t>
            </a:r>
            <a:r>
              <a:rPr lang="en-US" dirty="0"/>
              <a:t> </a:t>
            </a:r>
            <a:r>
              <a:rPr lang="en-US" dirty="0" err="1"/>
              <a:t>qhov</a:t>
            </a:r>
            <a:r>
              <a:rPr lang="en-US" dirty="0"/>
              <a:t> </a:t>
            </a:r>
            <a:r>
              <a:rPr lang="en-US" dirty="0" err="1"/>
              <a:t>rooj</a:t>
            </a:r>
            <a:r>
              <a:rPr lang="en-US" dirty="0"/>
              <a:t> </a:t>
            </a:r>
            <a:r>
              <a:rPr lang="en-US" dirty="0" err="1"/>
              <a:t>nkag</a:t>
            </a:r>
            <a:r>
              <a:rPr lang="en-US" dirty="0"/>
              <a:t> </a:t>
            </a:r>
            <a:r>
              <a:rPr lang="en-US" dirty="0" err="1"/>
              <a:t>mus</a:t>
            </a:r>
            <a:r>
              <a:rPr lang="en-US" dirty="0"/>
              <a:t> </a:t>
            </a:r>
            <a:r>
              <a:rPr lang="en-US" dirty="0" err="1"/>
              <a:t>rau</a:t>
            </a:r>
            <a:r>
              <a:rPr lang="en-US" dirty="0"/>
              <a:t> </a:t>
            </a:r>
            <a:r>
              <a:rPr lang="en-US" dirty="0" err="1"/>
              <a:t>lub</a:t>
            </a:r>
            <a:r>
              <a:rPr lang="en-US" dirty="0"/>
              <a:t> </a:t>
            </a:r>
            <a:r>
              <a:rPr lang="en-US" dirty="0" err="1"/>
              <a:t>tsev</a:t>
            </a:r>
            <a:r>
              <a:rPr lang="en-US" dirty="0"/>
              <a:t> </a:t>
            </a:r>
            <a:r>
              <a:rPr lang="en-US" dirty="0" err="1"/>
              <a:t>Dawb</a:t>
            </a:r>
            <a:r>
              <a:rPr lang="en-US" dirty="0"/>
              <a:t> Capitol</a:t>
            </a:r>
          </a:p>
        </p:txBody>
      </p:sp>
    </p:spTree>
    <p:extLst>
      <p:ext uri="{BB962C8B-B14F-4D97-AF65-F5344CB8AC3E}">
        <p14:creationId xmlns:p14="http://schemas.microsoft.com/office/powerpoint/2010/main" val="169291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F1A9-6250-46B8-A7CF-240AFA804C57}"/>
              </a:ext>
            </a:extLst>
          </p:cNvPr>
          <p:cNvSpPr>
            <a:spLocks noGrp="1"/>
          </p:cNvSpPr>
          <p:nvPr>
            <p:ph type="title"/>
          </p:nvPr>
        </p:nvSpPr>
        <p:spPr>
          <a:xfrm>
            <a:off x="838200" y="136525"/>
            <a:ext cx="10523537" cy="978676"/>
          </a:xfrm>
        </p:spPr>
        <p:txBody>
          <a:bodyPr>
            <a:normAutofit/>
          </a:bodyPr>
          <a:lstStyle/>
          <a:p>
            <a:r>
              <a:rPr lang="en-US" b="1" dirty="0" err="1"/>
              <a:t>Cov</a:t>
            </a:r>
            <a:r>
              <a:rPr lang="en-US" b="1" dirty="0"/>
              <a:t> </a:t>
            </a:r>
            <a:r>
              <a:rPr lang="en-US" b="1" dirty="0" err="1"/>
              <a:t>npe</a:t>
            </a:r>
            <a:r>
              <a:rPr lang="en-US" b="1" dirty="0"/>
              <a:t> </a:t>
            </a:r>
            <a:r>
              <a:rPr lang="en-US" b="1" dirty="0" err="1"/>
              <a:t>ntawm</a:t>
            </a:r>
            <a:r>
              <a:rPr lang="en-US" b="1" dirty="0"/>
              <a:t> </a:t>
            </a:r>
            <a:r>
              <a:rPr lang="en-US" b="1" dirty="0" err="1"/>
              <a:t>cov</a:t>
            </a:r>
            <a:r>
              <a:rPr lang="en-US" b="1" dirty="0"/>
              <a:t> </a:t>
            </a:r>
            <a:r>
              <a:rPr lang="en-US" b="1" dirty="0" err="1"/>
              <a:t>duab</a:t>
            </a:r>
            <a:r>
              <a:rPr lang="en-US" b="1" dirty="0"/>
              <a:t> (Arts)</a:t>
            </a:r>
            <a:endParaRPr lang="en-US" dirty="0"/>
          </a:p>
        </p:txBody>
      </p:sp>
      <p:sp>
        <p:nvSpPr>
          <p:cNvPr id="4" name="Date Placeholder 3">
            <a:extLst>
              <a:ext uri="{FF2B5EF4-FFF2-40B4-BE49-F238E27FC236}">
                <a16:creationId xmlns:a16="http://schemas.microsoft.com/office/drawing/2014/main" id="{3320A8BD-126F-4CB4-969A-FD72E87014F9}"/>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D7C33D7F-DC9F-4AD9-B85A-61072A59C7BF}"/>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8" name="Content Placeholder 7">
            <a:extLst>
              <a:ext uri="{FF2B5EF4-FFF2-40B4-BE49-F238E27FC236}">
                <a16:creationId xmlns:a16="http://schemas.microsoft.com/office/drawing/2014/main" id="{C1BD6139-F94D-404F-9376-1543E6A7E4F0}"/>
              </a:ext>
            </a:extLst>
          </p:cNvPr>
          <p:cNvSpPr>
            <a:spLocks noGrp="1"/>
          </p:cNvSpPr>
          <p:nvPr>
            <p:ph idx="1"/>
          </p:nvPr>
        </p:nvSpPr>
        <p:spPr>
          <a:xfrm>
            <a:off x="838200" y="1594624"/>
            <a:ext cx="10684858" cy="4582339"/>
          </a:xfrm>
        </p:spPr>
        <p:txBody>
          <a:bodyPr vert="horz" lIns="91440" tIns="45720" rIns="91440" bIns="45720" rtlCol="0" anchor="t">
            <a:normAutofit/>
          </a:bodyPr>
          <a:lstStyle/>
          <a:p>
            <a:r>
              <a:rPr lang="en-US" dirty="0" err="1">
                <a:ea typeface="+mn-lt"/>
                <a:cs typeface="Calibri"/>
              </a:rPr>
              <a:t>Lub</a:t>
            </a:r>
            <a:r>
              <a:rPr lang="en-US" dirty="0">
                <a:ea typeface="+mn-lt"/>
                <a:cs typeface="Calibri"/>
              </a:rPr>
              <a:t> </a:t>
            </a:r>
            <a:r>
              <a:rPr lang="en-US" dirty="0" err="1">
                <a:ea typeface="+mn-lt"/>
                <a:cs typeface="Calibri"/>
              </a:rPr>
              <a:t>tsev</a:t>
            </a:r>
            <a:r>
              <a:rPr lang="en-US" dirty="0">
                <a:ea typeface="+mn-lt"/>
                <a:cs typeface="Calibri"/>
              </a:rPr>
              <a:t> </a:t>
            </a:r>
            <a:r>
              <a:rPr lang="en-US" dirty="0" err="1">
                <a:ea typeface="+mn-lt"/>
                <a:cs typeface="Calibri"/>
              </a:rPr>
              <a:t>Dawb</a:t>
            </a:r>
            <a:r>
              <a:rPr lang="en-US" dirty="0">
                <a:ea typeface="+mn-lt"/>
                <a:cs typeface="Calibri"/>
              </a:rPr>
              <a:t> </a:t>
            </a:r>
            <a:r>
              <a:rPr lang="en-US" dirty="0" err="1">
                <a:ea typeface="+mn-lt"/>
                <a:cs typeface="Calibri"/>
              </a:rPr>
              <a:t>hauv</a:t>
            </a:r>
            <a:r>
              <a:rPr lang="en-US" dirty="0">
                <a:ea typeface="+mn-lt"/>
                <a:cs typeface="Calibri"/>
              </a:rPr>
              <a:t> </a:t>
            </a:r>
            <a:r>
              <a:rPr lang="en-US" dirty="0" err="1">
                <a:ea typeface="+mn-lt"/>
                <a:cs typeface="Calibri"/>
              </a:rPr>
              <a:t>lub</a:t>
            </a:r>
            <a:r>
              <a:rPr lang="en-US" dirty="0">
                <a:ea typeface="+mn-lt"/>
                <a:cs typeface="Calibri"/>
              </a:rPr>
              <a:t> </a:t>
            </a:r>
            <a:r>
              <a:rPr lang="en-US" dirty="0" err="1">
                <a:ea typeface="+mn-lt"/>
                <a:cs typeface="Calibri"/>
              </a:rPr>
              <a:t>xeev</a:t>
            </a:r>
            <a:r>
              <a:rPr lang="en-US" dirty="0">
                <a:ea typeface="+mn-lt"/>
                <a:cs typeface="Calibri"/>
              </a:rPr>
              <a:t> </a:t>
            </a:r>
            <a:r>
              <a:rPr lang="en-US" dirty="0" err="1">
                <a:ea typeface="+mn-lt"/>
                <a:cs typeface="Calibri"/>
              </a:rPr>
              <a:t>qhov</a:t>
            </a:r>
            <a:r>
              <a:rPr lang="en-US" dirty="0">
                <a:ea typeface="+mn-lt"/>
                <a:cs typeface="Calibri"/>
              </a:rPr>
              <a:t> chaw </a:t>
            </a:r>
            <a:r>
              <a:rPr lang="en-US" dirty="0" err="1">
                <a:ea typeface="+mn-lt"/>
                <a:cs typeface="Calibri"/>
              </a:rPr>
              <a:t>muaj</a:t>
            </a:r>
            <a:r>
              <a:rPr lang="en-US" dirty="0">
                <a:ea typeface="+mn-lt"/>
                <a:cs typeface="Calibri"/>
              </a:rPr>
              <a:t> </a:t>
            </a:r>
            <a:r>
              <a:rPr lang="en-US" dirty="0" err="1">
                <a:ea typeface="+mn-lt"/>
                <a:cs typeface="Calibri"/>
              </a:rPr>
              <a:t>cov</a:t>
            </a:r>
            <a:r>
              <a:rPr lang="en-US" dirty="0">
                <a:ea typeface="+mn-lt"/>
                <a:cs typeface="Calibri"/>
              </a:rPr>
              <a:t> </a:t>
            </a:r>
            <a:r>
              <a:rPr lang="en-US" dirty="0" err="1">
                <a:ea typeface="+mn-lt"/>
                <a:cs typeface="Calibri"/>
              </a:rPr>
              <a:t>keeb</a:t>
            </a:r>
            <a:r>
              <a:rPr lang="en-US" dirty="0">
                <a:ea typeface="+mn-lt"/>
                <a:cs typeface="Calibri"/>
              </a:rPr>
              <a:t> </a:t>
            </a:r>
            <a:r>
              <a:rPr lang="en-US" dirty="0" err="1">
                <a:ea typeface="+mn-lt"/>
                <a:cs typeface="Calibri"/>
              </a:rPr>
              <a:t>kwm</a:t>
            </a:r>
            <a:r>
              <a:rPr lang="en-US" dirty="0">
                <a:ea typeface="+mn-lt"/>
                <a:cs typeface="Calibri"/>
              </a:rPr>
              <a:t> (</a:t>
            </a:r>
            <a:r>
              <a:rPr lang="en-US" dirty="0">
                <a:cs typeface="Calibri"/>
              </a:rPr>
              <a:t>State Capitol Historic Site) </a:t>
            </a:r>
            <a:r>
              <a:rPr lang="en-US" dirty="0" err="1">
                <a:cs typeface="Calibri"/>
              </a:rPr>
              <a:t>txhais</a:t>
            </a:r>
            <a:r>
              <a:rPr lang="en-US" dirty="0">
                <a:cs typeface="Calibri"/>
              </a:rPr>
              <a:t> </a:t>
            </a:r>
            <a:r>
              <a:rPr lang="en-US" dirty="0" err="1">
                <a:cs typeface="Calibri"/>
              </a:rPr>
              <a:t>txog</a:t>
            </a:r>
            <a:r>
              <a:rPr lang="en-US" dirty="0">
                <a:cs typeface="Calibri"/>
              </a:rPr>
              <a:t> </a:t>
            </a:r>
            <a:r>
              <a:rPr lang="en-US" dirty="0" err="1">
                <a:cs typeface="Calibri"/>
              </a:rPr>
              <a:t>cov</a:t>
            </a:r>
            <a:r>
              <a:rPr lang="en-US" dirty="0">
                <a:cs typeface="Calibri"/>
              </a:rPr>
              <a:t> </a:t>
            </a:r>
            <a:r>
              <a:rPr lang="en-US" dirty="0" err="1">
                <a:cs typeface="Calibri"/>
              </a:rPr>
              <a:t>keeb</a:t>
            </a:r>
            <a:r>
              <a:rPr lang="en-US" dirty="0">
                <a:cs typeface="Calibri"/>
              </a:rPr>
              <a:t> </a:t>
            </a:r>
            <a:r>
              <a:rPr lang="en-US" dirty="0" err="1">
                <a:cs typeface="Calibri"/>
              </a:rPr>
              <a:t>kwm</a:t>
            </a:r>
            <a:r>
              <a:rPr lang="en-US" dirty="0">
                <a:cs typeface="Calibri"/>
              </a:rPr>
              <a:t> </a:t>
            </a:r>
            <a:r>
              <a:rPr lang="en-US" dirty="0" err="1">
                <a:cs typeface="Calibri"/>
              </a:rPr>
              <a:t>ntawm</a:t>
            </a:r>
            <a:r>
              <a:rPr lang="en-US" dirty="0">
                <a:cs typeface="Calibri"/>
              </a:rPr>
              <a:t> </a:t>
            </a:r>
            <a:r>
              <a:rPr lang="en-US" dirty="0" err="1">
                <a:cs typeface="Calibri"/>
              </a:rPr>
              <a:t>lub</a:t>
            </a:r>
            <a:r>
              <a:rPr lang="en-US" dirty="0">
                <a:cs typeface="Calibri"/>
              </a:rPr>
              <a:t> </a:t>
            </a:r>
            <a:r>
              <a:rPr lang="en-US" dirty="0" err="1">
                <a:cs typeface="Calibri"/>
              </a:rPr>
              <a:t>tsev</a:t>
            </a:r>
            <a:r>
              <a:rPr lang="en-US" dirty="0">
                <a:cs typeface="Calibri"/>
              </a:rPr>
              <a:t> </a:t>
            </a:r>
            <a:r>
              <a:rPr lang="en-US" dirty="0" err="1">
                <a:cs typeface="Calibri"/>
              </a:rPr>
              <a:t>Dawb</a:t>
            </a:r>
            <a:r>
              <a:rPr lang="en-US" dirty="0">
                <a:cs typeface="Calibri"/>
              </a:rPr>
              <a:t> Capital </a:t>
            </a:r>
            <a:r>
              <a:rPr lang="en-US" dirty="0" err="1">
                <a:cs typeface="Calibri"/>
              </a:rPr>
              <a:t>thiab</a:t>
            </a:r>
            <a:r>
              <a:rPr lang="en-US" dirty="0">
                <a:cs typeface="Calibri"/>
              </a:rPr>
              <a:t> </a:t>
            </a:r>
            <a:r>
              <a:rPr lang="en-US" dirty="0" err="1">
                <a:cs typeface="Calibri"/>
              </a:rPr>
              <a:t>tsoom</a:t>
            </a:r>
            <a:r>
              <a:rPr lang="en-US" dirty="0">
                <a:cs typeface="Calibri"/>
              </a:rPr>
              <a:t> </a:t>
            </a:r>
            <a:r>
              <a:rPr lang="en-US" dirty="0" err="1">
                <a:cs typeface="Calibri"/>
              </a:rPr>
              <a:t>fwv</a:t>
            </a:r>
            <a:r>
              <a:rPr lang="en-US" dirty="0">
                <a:cs typeface="Calibri"/>
              </a:rPr>
              <a:t> </a:t>
            </a:r>
            <a:r>
              <a:rPr lang="en-US" dirty="0" err="1">
                <a:cs typeface="Calibri"/>
              </a:rPr>
              <a:t>hauv</a:t>
            </a:r>
            <a:r>
              <a:rPr lang="en-US" dirty="0">
                <a:cs typeface="Calibri"/>
              </a:rPr>
              <a:t> </a:t>
            </a:r>
            <a:r>
              <a:rPr lang="en-US" dirty="0" err="1">
                <a:cs typeface="Calibri"/>
              </a:rPr>
              <a:t>lub</a:t>
            </a:r>
            <a:r>
              <a:rPr lang="en-US" dirty="0">
                <a:cs typeface="Calibri"/>
              </a:rPr>
              <a:t> </a:t>
            </a:r>
            <a:r>
              <a:rPr lang="en-US" dirty="0" err="1">
                <a:cs typeface="Calibri"/>
              </a:rPr>
              <a:t>xeev</a:t>
            </a:r>
            <a:r>
              <a:rPr lang="en-US" dirty="0">
                <a:cs typeface="Calibri"/>
              </a:rPr>
              <a:t>, </a:t>
            </a:r>
            <a:r>
              <a:rPr lang="en-US" dirty="0" err="1">
                <a:cs typeface="Calibri"/>
              </a:rPr>
              <a:t>cov</a:t>
            </a:r>
            <a:r>
              <a:rPr lang="en-US" dirty="0">
                <a:cs typeface="Calibri"/>
              </a:rPr>
              <a:t> </a:t>
            </a:r>
            <a:r>
              <a:rPr lang="en-US" dirty="0" err="1">
                <a:cs typeface="Calibri"/>
              </a:rPr>
              <a:t>keeb</a:t>
            </a:r>
            <a:r>
              <a:rPr lang="en-US" dirty="0">
                <a:cs typeface="Calibri"/>
              </a:rPr>
              <a:t> </a:t>
            </a:r>
            <a:r>
              <a:rPr lang="en-US" dirty="0" err="1">
                <a:cs typeface="Calibri"/>
              </a:rPr>
              <a:t>kwm</a:t>
            </a:r>
            <a:r>
              <a:rPr lang="en-US" dirty="0">
                <a:cs typeface="Calibri"/>
              </a:rPr>
              <a:t> </a:t>
            </a:r>
            <a:r>
              <a:rPr lang="en-US" dirty="0" err="1">
                <a:cs typeface="Calibri"/>
              </a:rPr>
              <a:t>thaum</a:t>
            </a:r>
            <a:r>
              <a:rPr lang="en-US" dirty="0">
                <a:cs typeface="Calibri"/>
              </a:rPr>
              <a:t> </a:t>
            </a:r>
            <a:r>
              <a:rPr lang="en-US" dirty="0" err="1">
                <a:cs typeface="Calibri"/>
              </a:rPr>
              <a:t>ub</a:t>
            </a:r>
            <a:r>
              <a:rPr lang="en-US" dirty="0">
                <a:cs typeface="Calibri"/>
              </a:rPr>
              <a:t> </a:t>
            </a:r>
            <a:r>
              <a:rPr lang="en-US" dirty="0" err="1">
                <a:cs typeface="Calibri"/>
              </a:rPr>
              <a:t>thiab</a:t>
            </a:r>
            <a:r>
              <a:rPr lang="en-US" dirty="0">
                <a:cs typeface="Calibri"/>
              </a:rPr>
              <a:t> </a:t>
            </a:r>
            <a:r>
              <a:rPr lang="en-US" dirty="0" err="1">
                <a:cs typeface="Calibri"/>
              </a:rPr>
              <a:t>cov</a:t>
            </a:r>
            <a:r>
              <a:rPr lang="en-US" dirty="0">
                <a:cs typeface="Calibri"/>
              </a:rPr>
              <a:t> tam sim no.       </a:t>
            </a:r>
            <a:r>
              <a:rPr lang="en-US" dirty="0" err="1">
                <a:cs typeface="Calibri"/>
              </a:rPr>
              <a:t>Lub</a:t>
            </a:r>
            <a:r>
              <a:rPr lang="en-US" dirty="0">
                <a:cs typeface="Calibri"/>
              </a:rPr>
              <a:t> </a:t>
            </a:r>
            <a:r>
              <a:rPr lang="en-US" dirty="0" err="1">
                <a:cs typeface="Calibri"/>
              </a:rPr>
              <a:t>tsev</a:t>
            </a:r>
            <a:r>
              <a:rPr lang="en-US" dirty="0">
                <a:cs typeface="Calibri"/>
              </a:rPr>
              <a:t> </a:t>
            </a:r>
            <a:r>
              <a:rPr lang="en-US" dirty="0" err="1">
                <a:cs typeface="Calibri"/>
              </a:rPr>
              <a:t>Dawb</a:t>
            </a:r>
            <a:r>
              <a:rPr lang="en-US" dirty="0">
                <a:cs typeface="Calibri"/>
              </a:rPr>
              <a:t> Capital </a:t>
            </a:r>
            <a:r>
              <a:rPr lang="en-US" dirty="0" err="1">
                <a:cs typeface="Calibri"/>
              </a:rPr>
              <a:t>qhia</a:t>
            </a:r>
            <a:r>
              <a:rPr lang="en-US" dirty="0">
                <a:cs typeface="Calibri"/>
              </a:rPr>
              <a:t> </a:t>
            </a:r>
            <a:r>
              <a:rPr lang="en-US" dirty="0" err="1">
                <a:cs typeface="Calibri"/>
              </a:rPr>
              <a:t>txog</a:t>
            </a:r>
            <a:r>
              <a:rPr lang="en-US" dirty="0">
                <a:cs typeface="Calibri"/>
              </a:rPr>
              <a:t> </a:t>
            </a:r>
            <a:r>
              <a:rPr lang="en-US" dirty="0" err="1">
                <a:cs typeface="Calibri"/>
              </a:rPr>
              <a:t>cov</a:t>
            </a:r>
            <a:r>
              <a:rPr lang="en-US" dirty="0">
                <a:cs typeface="Calibri"/>
              </a:rPr>
              <a:t> </a:t>
            </a:r>
            <a:r>
              <a:rPr lang="en-US" dirty="0" err="1">
                <a:cs typeface="Calibri"/>
              </a:rPr>
              <a:t>txheej</a:t>
            </a:r>
            <a:r>
              <a:rPr lang="en-US" dirty="0">
                <a:cs typeface="Calibri"/>
              </a:rPr>
              <a:t> </a:t>
            </a:r>
            <a:r>
              <a:rPr lang="en-US" dirty="0" err="1">
                <a:cs typeface="Calibri"/>
              </a:rPr>
              <a:t>txheem</a:t>
            </a:r>
            <a:r>
              <a:rPr lang="en-US" dirty="0">
                <a:cs typeface="Calibri"/>
              </a:rPr>
              <a:t> </a:t>
            </a:r>
            <a:r>
              <a:rPr lang="en-US" dirty="0" err="1">
                <a:cs typeface="Calibri"/>
              </a:rPr>
              <a:t>ntawm</a:t>
            </a:r>
            <a:r>
              <a:rPr lang="en-US" dirty="0">
                <a:cs typeface="Calibri"/>
              </a:rPr>
              <a:t> </a:t>
            </a:r>
            <a:r>
              <a:rPr lang="en-US" dirty="0" err="1">
                <a:cs typeface="Calibri"/>
              </a:rPr>
              <a:t>kev</a:t>
            </a:r>
            <a:r>
              <a:rPr lang="en-US" dirty="0">
                <a:cs typeface="Calibri"/>
              </a:rPr>
              <a:t> </a:t>
            </a:r>
            <a:r>
              <a:rPr lang="en-US" dirty="0" err="1">
                <a:cs typeface="Calibri"/>
              </a:rPr>
              <a:t>kav</a:t>
            </a:r>
            <a:r>
              <a:rPr lang="en-US" dirty="0">
                <a:cs typeface="Calibri"/>
              </a:rPr>
              <a:t> </a:t>
            </a:r>
            <a:r>
              <a:rPr lang="en-US" dirty="0" err="1">
                <a:cs typeface="Calibri"/>
              </a:rPr>
              <a:t>teb</a:t>
            </a:r>
            <a:r>
              <a:rPr lang="en-US" dirty="0">
                <a:cs typeface="Calibri"/>
              </a:rPr>
              <a:t> </a:t>
            </a:r>
            <a:r>
              <a:rPr lang="en-US" dirty="0" err="1">
                <a:cs typeface="Calibri"/>
              </a:rPr>
              <a:t>kav</a:t>
            </a:r>
            <a:r>
              <a:rPr lang="en-US" dirty="0">
                <a:cs typeface="Calibri"/>
              </a:rPr>
              <a:t>  chaw (political process) </a:t>
            </a:r>
            <a:r>
              <a:rPr lang="en-US" dirty="0" err="1">
                <a:cs typeface="Calibri"/>
              </a:rPr>
              <a:t>thiab</a:t>
            </a:r>
            <a:r>
              <a:rPr lang="en-US" dirty="0">
                <a:cs typeface="Calibri"/>
              </a:rPr>
              <a:t> </a:t>
            </a:r>
            <a:r>
              <a:rPr lang="en-US" dirty="0" err="1">
                <a:cs typeface="Calibri"/>
              </a:rPr>
              <a:t>qhia</a:t>
            </a:r>
            <a:r>
              <a:rPr lang="en-US" dirty="0">
                <a:cs typeface="Calibri"/>
              </a:rPr>
              <a:t> </a:t>
            </a:r>
            <a:r>
              <a:rPr lang="en-US" dirty="0" err="1">
                <a:cs typeface="Calibri"/>
              </a:rPr>
              <a:t>kom</a:t>
            </a:r>
            <a:r>
              <a:rPr lang="en-US" dirty="0">
                <a:cs typeface="Calibri"/>
              </a:rPr>
              <a:t> </a:t>
            </a:r>
            <a:r>
              <a:rPr lang="en-US" dirty="0" err="1">
                <a:cs typeface="Calibri"/>
              </a:rPr>
              <a:t>cov</a:t>
            </a:r>
            <a:r>
              <a:rPr lang="en-US" dirty="0">
                <a:cs typeface="Calibri"/>
              </a:rPr>
              <a:t> </a:t>
            </a:r>
            <a:r>
              <a:rPr lang="en-US" dirty="0" err="1">
                <a:cs typeface="Calibri"/>
              </a:rPr>
              <a:t>pej</a:t>
            </a:r>
            <a:r>
              <a:rPr lang="en-US" dirty="0">
                <a:cs typeface="Calibri"/>
              </a:rPr>
              <a:t> </a:t>
            </a:r>
            <a:r>
              <a:rPr lang="en-US" dirty="0" err="1">
                <a:cs typeface="Calibri"/>
              </a:rPr>
              <a:t>xeem</a:t>
            </a:r>
            <a:r>
              <a:rPr lang="en-US" dirty="0">
                <a:cs typeface="Calibri"/>
              </a:rPr>
              <a:t> </a:t>
            </a:r>
            <a:r>
              <a:rPr lang="en-US" dirty="0" err="1">
                <a:cs typeface="Calibri"/>
              </a:rPr>
              <a:t>xav</a:t>
            </a:r>
            <a:r>
              <a:rPr lang="en-US" dirty="0">
                <a:cs typeface="Calibri"/>
              </a:rPr>
              <a:t> los </a:t>
            </a:r>
            <a:r>
              <a:rPr lang="en-US" dirty="0" err="1">
                <a:cs typeface="Calibri"/>
              </a:rPr>
              <a:t>koom</a:t>
            </a:r>
            <a:r>
              <a:rPr lang="en-US" dirty="0">
                <a:cs typeface="Calibri"/>
              </a:rPr>
              <a:t> </a:t>
            </a:r>
            <a:r>
              <a:rPr lang="en-US" dirty="0" err="1">
                <a:cs typeface="Calibri"/>
              </a:rPr>
              <a:t>nrog</a:t>
            </a:r>
            <a:r>
              <a:rPr lang="en-US" dirty="0">
                <a:cs typeface="Calibri"/>
              </a:rPr>
              <a:t> </a:t>
            </a:r>
            <a:r>
              <a:rPr lang="en-US" dirty="0" err="1">
                <a:cs typeface="Calibri"/>
              </a:rPr>
              <a:t>rau</a:t>
            </a:r>
            <a:r>
              <a:rPr lang="en-US" dirty="0">
                <a:cs typeface="Calibri"/>
              </a:rPr>
              <a:t> </a:t>
            </a:r>
            <a:r>
              <a:rPr lang="en-US" dirty="0" err="1">
                <a:cs typeface="Calibri"/>
              </a:rPr>
              <a:t>tsoom</a:t>
            </a:r>
            <a:r>
              <a:rPr lang="en-US" dirty="0">
                <a:cs typeface="Calibri"/>
              </a:rPr>
              <a:t> </a:t>
            </a:r>
            <a:r>
              <a:rPr lang="en-US" dirty="0" err="1">
                <a:cs typeface="Calibri"/>
              </a:rPr>
              <a:t>fwv</a:t>
            </a:r>
            <a:r>
              <a:rPr lang="en-US" dirty="0">
                <a:cs typeface="Calibri"/>
              </a:rPr>
              <a:t>.</a:t>
            </a:r>
            <a:endParaRPr lang="en-US" dirty="0">
              <a:ea typeface="+mn-lt"/>
              <a:cs typeface="+mn-lt"/>
            </a:endParaRPr>
          </a:p>
          <a:p>
            <a:r>
              <a:rPr lang="en-US" dirty="0" err="1">
                <a:cs typeface="Calibri"/>
              </a:rPr>
              <a:t>Lub</a:t>
            </a:r>
            <a:r>
              <a:rPr lang="en-US" dirty="0">
                <a:cs typeface="Calibri"/>
              </a:rPr>
              <a:t> chaw </a:t>
            </a:r>
            <a:r>
              <a:rPr lang="en-US" dirty="0" err="1">
                <a:cs typeface="Calibri"/>
              </a:rPr>
              <a:t>ceev</a:t>
            </a:r>
            <a:r>
              <a:rPr lang="en-US" dirty="0">
                <a:cs typeface="Calibri"/>
              </a:rPr>
              <a:t> </a:t>
            </a:r>
            <a:r>
              <a:rPr lang="en-US" dirty="0" err="1">
                <a:cs typeface="Calibri"/>
              </a:rPr>
              <a:t>qub</a:t>
            </a:r>
            <a:r>
              <a:rPr lang="en-US" dirty="0">
                <a:cs typeface="Calibri"/>
              </a:rPr>
              <a:t> </a:t>
            </a:r>
            <a:r>
              <a:rPr lang="en-US" dirty="0" err="1">
                <a:cs typeface="Calibri"/>
              </a:rPr>
              <a:t>txeeg</a:t>
            </a:r>
            <a:r>
              <a:rPr lang="en-US" dirty="0">
                <a:cs typeface="Calibri"/>
              </a:rPr>
              <a:t> </a:t>
            </a:r>
            <a:r>
              <a:rPr lang="en-US" dirty="0" err="1">
                <a:cs typeface="Calibri"/>
              </a:rPr>
              <a:t>qub</a:t>
            </a:r>
            <a:r>
              <a:rPr lang="en-US" dirty="0">
                <a:cs typeface="Calibri"/>
              </a:rPr>
              <a:t> </a:t>
            </a:r>
            <a:r>
              <a:rPr lang="en-US" dirty="0" err="1">
                <a:cs typeface="Calibri"/>
              </a:rPr>
              <a:t>teg</a:t>
            </a:r>
            <a:r>
              <a:rPr lang="en-US" dirty="0">
                <a:cs typeface="Calibri"/>
              </a:rPr>
              <a:t> hu </a:t>
            </a:r>
            <a:r>
              <a:rPr lang="en-US" dirty="0" err="1">
                <a:cs typeface="Calibri"/>
              </a:rPr>
              <a:t>ua</a:t>
            </a:r>
            <a:r>
              <a:rPr lang="en-US" dirty="0">
                <a:cs typeface="Calibri"/>
              </a:rPr>
              <a:t> MN Historical Society </a:t>
            </a:r>
            <a:r>
              <a:rPr lang="en-US" dirty="0" err="1">
                <a:cs typeface="Calibri"/>
              </a:rPr>
              <a:t>muaj</a:t>
            </a:r>
            <a:r>
              <a:rPr lang="en-US" dirty="0">
                <a:cs typeface="Calibri"/>
              </a:rPr>
              <a:t> </a:t>
            </a:r>
            <a:r>
              <a:rPr lang="en-US" dirty="0" err="1">
                <a:cs typeface="Calibri"/>
              </a:rPr>
              <a:t>cov</a:t>
            </a:r>
            <a:r>
              <a:rPr lang="en-US" dirty="0">
                <a:cs typeface="Calibri"/>
              </a:rPr>
              <a:t> </a:t>
            </a:r>
            <a:r>
              <a:rPr lang="en-US" dirty="0" err="1">
                <a:cs typeface="Calibri"/>
              </a:rPr>
              <a:t>npe</a:t>
            </a:r>
            <a:r>
              <a:rPr lang="en-US" dirty="0">
                <a:cs typeface="Calibri"/>
              </a:rPr>
              <a:t> </a:t>
            </a:r>
            <a:r>
              <a:rPr lang="en-US" dirty="0" err="1">
                <a:cs typeface="Calibri"/>
              </a:rPr>
              <a:t>teeb</a:t>
            </a:r>
            <a:r>
              <a:rPr lang="en-US" dirty="0">
                <a:cs typeface="Calibri"/>
              </a:rPr>
              <a:t> </a:t>
            </a:r>
            <a:r>
              <a:rPr lang="en-US" dirty="0" err="1">
                <a:cs typeface="Calibri"/>
              </a:rPr>
              <a:t>qhia</a:t>
            </a:r>
            <a:r>
              <a:rPr lang="en-US" dirty="0">
                <a:cs typeface="Calibri"/>
              </a:rPr>
              <a:t> tag </a:t>
            </a:r>
            <a:r>
              <a:rPr lang="en-US" dirty="0" err="1">
                <a:cs typeface="Calibri"/>
              </a:rPr>
              <a:t>nrho</a:t>
            </a:r>
            <a:r>
              <a:rPr lang="en-US" dirty="0">
                <a:cs typeface="Calibri"/>
              </a:rPr>
              <a:t> </a:t>
            </a:r>
            <a:r>
              <a:rPr lang="en-US" dirty="0" err="1">
                <a:cs typeface="Calibri"/>
              </a:rPr>
              <a:t>ntawm</a:t>
            </a:r>
            <a:r>
              <a:rPr lang="en-US" dirty="0">
                <a:cs typeface="Calibri"/>
              </a:rPr>
              <a:t> </a:t>
            </a:r>
            <a:r>
              <a:rPr lang="en-US" dirty="0" err="1">
                <a:cs typeface="Calibri"/>
              </a:rPr>
              <a:t>cov</a:t>
            </a:r>
            <a:r>
              <a:rPr lang="en-US" dirty="0">
                <a:cs typeface="Calibri"/>
              </a:rPr>
              <a:t> </a:t>
            </a:r>
            <a:r>
              <a:rPr lang="en-US" dirty="0" err="1">
                <a:cs typeface="Calibri"/>
              </a:rPr>
              <a:t>duab</a:t>
            </a:r>
            <a:r>
              <a:rPr lang="en-US" dirty="0">
                <a:cs typeface="Calibri"/>
              </a:rPr>
              <a:t> (artwork) </a:t>
            </a:r>
            <a:r>
              <a:rPr lang="en-US" dirty="0" err="1">
                <a:cs typeface="Calibri"/>
              </a:rPr>
              <a:t>nyob</a:t>
            </a:r>
            <a:r>
              <a:rPr lang="en-US" dirty="0">
                <a:cs typeface="Calibri"/>
              </a:rPr>
              <a:t> </a:t>
            </a:r>
            <a:r>
              <a:rPr lang="en-US" dirty="0" err="1">
                <a:cs typeface="Calibri"/>
              </a:rPr>
              <a:t>hauv</a:t>
            </a:r>
            <a:r>
              <a:rPr lang="en-US" dirty="0">
                <a:cs typeface="Calibri"/>
              </a:rPr>
              <a:t> </a:t>
            </a:r>
            <a:r>
              <a:rPr lang="en-US" dirty="0" err="1">
                <a:cs typeface="Calibri"/>
              </a:rPr>
              <a:t>lub</a:t>
            </a:r>
            <a:r>
              <a:rPr lang="en-US" dirty="0">
                <a:cs typeface="Calibri"/>
              </a:rPr>
              <a:t> </a:t>
            </a:r>
            <a:r>
              <a:rPr lang="en-US" dirty="0" err="1">
                <a:cs typeface="Calibri"/>
              </a:rPr>
              <a:t>tsev</a:t>
            </a:r>
            <a:r>
              <a:rPr lang="en-US" dirty="0">
                <a:cs typeface="Calibri"/>
              </a:rPr>
              <a:t> </a:t>
            </a:r>
            <a:r>
              <a:rPr lang="en-US" dirty="0" err="1">
                <a:cs typeface="Calibri"/>
              </a:rPr>
              <a:t>ntawm</a:t>
            </a:r>
            <a:r>
              <a:rPr lang="en-US" dirty="0">
                <a:cs typeface="Calibri"/>
              </a:rPr>
              <a:t> </a:t>
            </a:r>
            <a:r>
              <a:rPr lang="en-US" dirty="0" err="1">
                <a:cs typeface="Calibri"/>
              </a:rPr>
              <a:t>lawv</a:t>
            </a:r>
            <a:r>
              <a:rPr lang="en-US" dirty="0">
                <a:cs typeface="Calibri"/>
              </a:rPr>
              <a:t> </a:t>
            </a:r>
            <a:r>
              <a:rPr lang="en-US" dirty="0" err="1">
                <a:cs typeface="Calibri"/>
              </a:rPr>
              <a:t>lub</a:t>
            </a:r>
            <a:r>
              <a:rPr lang="en-US" dirty="0">
                <a:cs typeface="Calibri"/>
              </a:rPr>
              <a:t> vas sab: </a:t>
            </a:r>
            <a:endParaRPr lang="en-US" dirty="0">
              <a:ea typeface="+mn-lt"/>
              <a:cs typeface="+mn-lt"/>
            </a:endParaRPr>
          </a:p>
          <a:p>
            <a:pPr lvl="1"/>
            <a:r>
              <a:rPr lang="en-US" dirty="0" err="1">
                <a:cs typeface="Calibri"/>
                <a:hlinkClick r:id="rId2"/>
              </a:rPr>
              <a:t>Cov</a:t>
            </a:r>
            <a:r>
              <a:rPr lang="en-US" dirty="0">
                <a:cs typeface="Calibri"/>
                <a:hlinkClick r:id="rId2"/>
              </a:rPr>
              <a:t> </a:t>
            </a:r>
            <a:r>
              <a:rPr lang="en-US" dirty="0" err="1">
                <a:cs typeface="Calibri"/>
                <a:hlinkClick r:id="rId2"/>
              </a:rPr>
              <a:t>npe</a:t>
            </a:r>
            <a:r>
              <a:rPr lang="en-US" dirty="0">
                <a:cs typeface="Calibri"/>
                <a:hlinkClick r:id="rId2"/>
              </a:rPr>
              <a:t> </a:t>
            </a:r>
            <a:r>
              <a:rPr lang="en-US" dirty="0" err="1">
                <a:cs typeface="Calibri"/>
                <a:hlinkClick r:id="rId2"/>
              </a:rPr>
              <a:t>teeb</a:t>
            </a:r>
            <a:r>
              <a:rPr lang="en-US" dirty="0">
                <a:cs typeface="Calibri"/>
                <a:hlinkClick r:id="rId2"/>
              </a:rPr>
              <a:t> </a:t>
            </a:r>
            <a:r>
              <a:rPr lang="en-US" dirty="0" err="1">
                <a:cs typeface="Calibri"/>
                <a:hlinkClick r:id="rId2"/>
              </a:rPr>
              <a:t>qhia</a:t>
            </a:r>
            <a:r>
              <a:rPr lang="en-US" dirty="0">
                <a:cs typeface="Calibri"/>
                <a:hlinkClick r:id="rId2"/>
              </a:rPr>
              <a:t> </a:t>
            </a:r>
            <a:r>
              <a:rPr lang="en-US" dirty="0" err="1">
                <a:cs typeface="Calibri"/>
                <a:hlinkClick r:id="rId2"/>
              </a:rPr>
              <a:t>txog</a:t>
            </a:r>
            <a:r>
              <a:rPr lang="en-US" dirty="0">
                <a:cs typeface="Calibri"/>
                <a:hlinkClick r:id="rId2"/>
              </a:rPr>
              <a:t> </a:t>
            </a:r>
            <a:r>
              <a:rPr lang="en-US" dirty="0" err="1">
                <a:cs typeface="Calibri"/>
                <a:hlinkClick r:id="rId2"/>
              </a:rPr>
              <a:t>cov</a:t>
            </a:r>
            <a:r>
              <a:rPr lang="en-US" dirty="0">
                <a:cs typeface="Calibri"/>
                <a:hlinkClick r:id="rId2"/>
              </a:rPr>
              <a:t> </a:t>
            </a:r>
            <a:r>
              <a:rPr lang="en-US" dirty="0" err="1">
                <a:cs typeface="Calibri"/>
                <a:hlinkClick r:id="rId2"/>
              </a:rPr>
              <a:t>duab</a:t>
            </a:r>
            <a:r>
              <a:rPr lang="en-US" dirty="0">
                <a:cs typeface="Calibri"/>
                <a:hlinkClick r:id="rId2"/>
              </a:rPr>
              <a:t>| Minnesota Historical Society (mnhs.org)</a:t>
            </a:r>
            <a:r>
              <a:rPr lang="en-US" dirty="0">
                <a:cs typeface="Calibri"/>
              </a:rPr>
              <a:t> </a:t>
            </a:r>
          </a:p>
        </p:txBody>
      </p:sp>
    </p:spTree>
    <p:extLst>
      <p:ext uri="{BB962C8B-B14F-4D97-AF65-F5344CB8AC3E}">
        <p14:creationId xmlns:p14="http://schemas.microsoft.com/office/powerpoint/2010/main" val="983310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Kev sib </a:t>
            </a:r>
            <a:r>
              <a:rPr lang="en-US" dirty="0" err="1"/>
              <a:t>tham</a:t>
            </a:r>
            <a:r>
              <a:rPr lang="en-US" dirty="0"/>
              <a:t> – </a:t>
            </a:r>
            <a:r>
              <a:rPr lang="en-US" dirty="0" err="1"/>
              <a:t>Kab</a:t>
            </a:r>
            <a:r>
              <a:rPr lang="en-US" dirty="0"/>
              <a:t> </a:t>
            </a:r>
            <a:r>
              <a:rPr lang="en-US" dirty="0" err="1"/>
              <a:t>lus</a:t>
            </a:r>
            <a:r>
              <a:rPr lang="en-US" dirty="0"/>
              <a:t> </a:t>
            </a:r>
            <a:r>
              <a:rPr lang="en-US" dirty="0" err="1"/>
              <a:t>nug</a:t>
            </a:r>
            <a:r>
              <a:rPr lang="en-US" dirty="0"/>
              <a:t> #1</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p:txBody>
          <a:bodyPr vert="horz" lIns="91440" tIns="45720" rIns="91440" bIns="45720" rtlCol="0" anchor="t">
            <a:noAutofit/>
          </a:bodyPr>
          <a:lstStyle/>
          <a:p>
            <a:pPr marL="0" indent="0" algn="ctr">
              <a:buNone/>
            </a:pPr>
            <a:r>
              <a:rPr lang="en-US" sz="5300" dirty="0" err="1">
                <a:ea typeface="+mn-lt"/>
                <a:cs typeface="+mn-lt"/>
              </a:rPr>
              <a:t>Yav</a:t>
            </a:r>
            <a:r>
              <a:rPr lang="en-US" sz="5300" dirty="0">
                <a:ea typeface="+mn-lt"/>
                <a:cs typeface="+mn-lt"/>
              </a:rPr>
              <a:t> tag los </a:t>
            </a:r>
            <a:r>
              <a:rPr lang="en-US" sz="5300" dirty="0" err="1">
                <a:ea typeface="+mn-lt"/>
                <a:cs typeface="+mn-lt"/>
              </a:rPr>
              <a:t>thaum</a:t>
            </a:r>
            <a:r>
              <a:rPr lang="en-US" sz="5300" dirty="0">
                <a:ea typeface="+mn-lt"/>
                <a:cs typeface="+mn-lt"/>
              </a:rPr>
              <a:t> </a:t>
            </a:r>
            <a:r>
              <a:rPr lang="en-US" sz="5300" dirty="0" err="1">
                <a:ea typeface="+mn-lt"/>
                <a:cs typeface="+mn-lt"/>
              </a:rPr>
              <a:t>koj</a:t>
            </a:r>
            <a:r>
              <a:rPr lang="en-US" sz="5300" dirty="0">
                <a:ea typeface="+mn-lt"/>
                <a:cs typeface="+mn-lt"/>
              </a:rPr>
              <a:t> </a:t>
            </a:r>
            <a:r>
              <a:rPr lang="en-US" sz="5300" dirty="0" err="1">
                <a:ea typeface="+mn-lt"/>
                <a:cs typeface="+mn-lt"/>
              </a:rPr>
              <a:t>tuaj</a:t>
            </a:r>
            <a:r>
              <a:rPr lang="en-US" sz="5300" dirty="0">
                <a:ea typeface="+mn-lt"/>
                <a:cs typeface="+mn-lt"/>
              </a:rPr>
              <a:t> </a:t>
            </a:r>
            <a:r>
              <a:rPr lang="en-US" sz="5300" dirty="0" err="1">
                <a:ea typeface="+mn-lt"/>
                <a:cs typeface="+mn-lt"/>
              </a:rPr>
              <a:t>ntawm</a:t>
            </a:r>
            <a:r>
              <a:rPr lang="en-US" sz="5300" dirty="0">
                <a:ea typeface="+mn-lt"/>
                <a:cs typeface="+mn-lt"/>
              </a:rPr>
              <a:t> </a:t>
            </a:r>
            <a:r>
              <a:rPr lang="en-US" sz="5300" dirty="0" err="1">
                <a:ea typeface="+mn-lt"/>
                <a:cs typeface="+mn-lt"/>
              </a:rPr>
              <a:t>lub</a:t>
            </a:r>
            <a:r>
              <a:rPr lang="en-US" sz="5300" dirty="0">
                <a:ea typeface="+mn-lt"/>
                <a:cs typeface="+mn-lt"/>
              </a:rPr>
              <a:t> </a:t>
            </a:r>
            <a:r>
              <a:rPr lang="en-US" sz="5300" dirty="0" err="1">
                <a:ea typeface="+mn-lt"/>
                <a:cs typeface="+mn-lt"/>
              </a:rPr>
              <a:t>tsev</a:t>
            </a:r>
            <a:r>
              <a:rPr lang="en-US" sz="5300" dirty="0">
                <a:ea typeface="+mn-lt"/>
                <a:cs typeface="+mn-lt"/>
              </a:rPr>
              <a:t> </a:t>
            </a:r>
            <a:r>
              <a:rPr lang="en-US" sz="5300" dirty="0" err="1">
                <a:ea typeface="+mn-lt"/>
                <a:cs typeface="+mn-lt"/>
              </a:rPr>
              <a:t>dawb</a:t>
            </a:r>
            <a:r>
              <a:rPr lang="en-US" sz="5300" dirty="0">
                <a:ea typeface="+mn-lt"/>
                <a:cs typeface="+mn-lt"/>
              </a:rPr>
              <a:t> Capital, </a:t>
            </a:r>
            <a:r>
              <a:rPr lang="en-US" sz="5300" dirty="0" err="1">
                <a:ea typeface="+mn-lt"/>
                <a:cs typeface="+mn-lt"/>
              </a:rPr>
              <a:t>koj</a:t>
            </a:r>
            <a:r>
              <a:rPr lang="en-US" sz="5300" dirty="0">
                <a:ea typeface="+mn-lt"/>
                <a:cs typeface="+mn-lt"/>
              </a:rPr>
              <a:t> </a:t>
            </a:r>
            <a:r>
              <a:rPr lang="en-US" sz="5300" dirty="0" err="1">
                <a:ea typeface="+mn-lt"/>
                <a:cs typeface="+mn-lt"/>
              </a:rPr>
              <a:t>xav</a:t>
            </a:r>
            <a:r>
              <a:rPr lang="en-US" sz="5300" dirty="0">
                <a:ea typeface="+mn-lt"/>
                <a:cs typeface="+mn-lt"/>
              </a:rPr>
              <a:t> li </a:t>
            </a:r>
            <a:r>
              <a:rPr lang="en-US" sz="5300" dirty="0" err="1">
                <a:ea typeface="+mn-lt"/>
                <a:cs typeface="+mn-lt"/>
              </a:rPr>
              <a:t>cas</a:t>
            </a:r>
            <a:r>
              <a:rPr lang="en-US" sz="5300" dirty="0">
                <a:ea typeface="+mn-lt"/>
                <a:cs typeface="+mn-lt"/>
              </a:rPr>
              <a:t> </a:t>
            </a:r>
            <a:r>
              <a:rPr lang="en-US" sz="5300" dirty="0" err="1">
                <a:ea typeface="+mn-lt"/>
                <a:cs typeface="+mn-lt"/>
              </a:rPr>
              <a:t>xwb</a:t>
            </a:r>
            <a:r>
              <a:rPr lang="en-US" sz="5300" dirty="0">
                <a:ea typeface="+mn-lt"/>
                <a:cs typeface="+mn-lt"/>
              </a:rPr>
              <a:t>? </a:t>
            </a:r>
            <a:r>
              <a:rPr lang="en-US" sz="5300" dirty="0" err="1">
                <a:ea typeface="+mn-lt"/>
                <a:cs typeface="+mn-lt"/>
              </a:rPr>
              <a:t>Yog</a:t>
            </a:r>
            <a:r>
              <a:rPr lang="en-US" sz="5300" dirty="0">
                <a:ea typeface="+mn-lt"/>
                <a:cs typeface="+mn-lt"/>
              </a:rPr>
              <a:t> </a:t>
            </a:r>
            <a:r>
              <a:rPr lang="en-US" sz="5300" dirty="0" err="1">
                <a:ea typeface="+mn-lt"/>
                <a:cs typeface="+mn-lt"/>
              </a:rPr>
              <a:t>tias</a:t>
            </a:r>
            <a:r>
              <a:rPr lang="en-US" sz="5300" dirty="0">
                <a:ea typeface="+mn-lt"/>
                <a:cs typeface="+mn-lt"/>
              </a:rPr>
              <a:t> </a:t>
            </a:r>
            <a:r>
              <a:rPr lang="en-US" sz="5300" dirty="0" err="1">
                <a:ea typeface="+mn-lt"/>
                <a:cs typeface="+mn-lt"/>
              </a:rPr>
              <a:t>koj</a:t>
            </a:r>
            <a:r>
              <a:rPr lang="en-US" sz="5300" dirty="0">
                <a:ea typeface="+mn-lt"/>
                <a:cs typeface="+mn-lt"/>
              </a:rPr>
              <a:t> </a:t>
            </a:r>
            <a:r>
              <a:rPr lang="en-US" sz="5300" dirty="0" err="1">
                <a:ea typeface="+mn-lt"/>
                <a:cs typeface="+mn-lt"/>
              </a:rPr>
              <a:t>tsis</a:t>
            </a:r>
            <a:r>
              <a:rPr lang="en-US" sz="5300" dirty="0">
                <a:ea typeface="+mn-lt"/>
                <a:cs typeface="+mn-lt"/>
              </a:rPr>
              <a:t> tau </a:t>
            </a:r>
            <a:r>
              <a:rPr lang="en-US" sz="5300" dirty="0" err="1">
                <a:ea typeface="+mn-lt"/>
                <a:cs typeface="+mn-lt"/>
              </a:rPr>
              <a:t>tuaj</a:t>
            </a:r>
            <a:r>
              <a:rPr lang="en-US" sz="5300" dirty="0">
                <a:ea typeface="+mn-lt"/>
                <a:cs typeface="+mn-lt"/>
              </a:rPr>
              <a:t> </a:t>
            </a:r>
            <a:r>
              <a:rPr lang="en-US" sz="5300" dirty="0" err="1">
                <a:ea typeface="+mn-lt"/>
                <a:cs typeface="+mn-lt"/>
              </a:rPr>
              <a:t>ntawm</a:t>
            </a:r>
            <a:r>
              <a:rPr lang="en-US" sz="5300" dirty="0">
                <a:ea typeface="+mn-lt"/>
                <a:cs typeface="+mn-lt"/>
              </a:rPr>
              <a:t> </a:t>
            </a:r>
            <a:r>
              <a:rPr lang="en-US" sz="5300" dirty="0" err="1">
                <a:ea typeface="+mn-lt"/>
                <a:cs typeface="+mn-lt"/>
              </a:rPr>
              <a:t>lub</a:t>
            </a:r>
            <a:r>
              <a:rPr lang="en-US" sz="5300" dirty="0">
                <a:ea typeface="+mn-lt"/>
                <a:cs typeface="+mn-lt"/>
              </a:rPr>
              <a:t> </a:t>
            </a:r>
            <a:r>
              <a:rPr lang="en-US" sz="5300" dirty="0" err="1">
                <a:ea typeface="+mn-lt"/>
                <a:cs typeface="+mn-lt"/>
              </a:rPr>
              <a:t>tsev</a:t>
            </a:r>
            <a:r>
              <a:rPr lang="en-US" sz="5300" dirty="0">
                <a:ea typeface="+mn-lt"/>
                <a:cs typeface="+mn-lt"/>
              </a:rPr>
              <a:t> </a:t>
            </a:r>
            <a:r>
              <a:rPr lang="en-US" sz="5300" dirty="0" err="1">
                <a:ea typeface="+mn-lt"/>
                <a:cs typeface="+mn-lt"/>
              </a:rPr>
              <a:t>dawb</a:t>
            </a:r>
            <a:r>
              <a:rPr lang="en-US" sz="5300" dirty="0">
                <a:ea typeface="+mn-lt"/>
                <a:cs typeface="+mn-lt"/>
              </a:rPr>
              <a:t> Capital </a:t>
            </a:r>
            <a:r>
              <a:rPr lang="en-US" sz="5300" dirty="0" err="1">
                <a:ea typeface="+mn-lt"/>
                <a:cs typeface="+mn-lt"/>
              </a:rPr>
              <a:t>dua</a:t>
            </a:r>
            <a:r>
              <a:rPr lang="en-US" sz="5300" dirty="0">
                <a:ea typeface="+mn-lt"/>
                <a:cs typeface="+mn-lt"/>
              </a:rPr>
              <a:t> li, </a:t>
            </a:r>
            <a:r>
              <a:rPr lang="en-US" sz="5300" dirty="0" err="1">
                <a:ea typeface="+mn-lt"/>
                <a:cs typeface="+mn-lt"/>
              </a:rPr>
              <a:t>koj</a:t>
            </a:r>
            <a:r>
              <a:rPr lang="en-US" sz="5300" dirty="0">
                <a:ea typeface="+mn-lt"/>
                <a:cs typeface="+mn-lt"/>
              </a:rPr>
              <a:t> </a:t>
            </a:r>
            <a:r>
              <a:rPr lang="en-US" sz="5300" dirty="0" err="1">
                <a:ea typeface="+mn-lt"/>
                <a:cs typeface="+mn-lt"/>
              </a:rPr>
              <a:t>xam</a:t>
            </a:r>
            <a:r>
              <a:rPr lang="en-US" sz="5300" dirty="0">
                <a:ea typeface="+mn-lt"/>
                <a:cs typeface="+mn-lt"/>
              </a:rPr>
              <a:t> pom li </a:t>
            </a:r>
            <a:r>
              <a:rPr lang="en-US" sz="5300" dirty="0" err="1">
                <a:ea typeface="+mn-lt"/>
                <a:cs typeface="+mn-lt"/>
              </a:rPr>
              <a:t>cas</a:t>
            </a:r>
            <a:r>
              <a:rPr lang="en-US" sz="5300" dirty="0">
                <a:ea typeface="+mn-lt"/>
                <a:cs typeface="+mn-lt"/>
              </a:rPr>
              <a:t> </a:t>
            </a:r>
            <a:r>
              <a:rPr lang="en-US" sz="5300" dirty="0" err="1">
                <a:ea typeface="+mn-lt"/>
                <a:cs typeface="+mn-lt"/>
              </a:rPr>
              <a:t>txog</a:t>
            </a:r>
            <a:r>
              <a:rPr lang="en-US" sz="5300" dirty="0">
                <a:ea typeface="+mn-lt"/>
                <a:cs typeface="+mn-lt"/>
              </a:rPr>
              <a:t> </a:t>
            </a:r>
            <a:r>
              <a:rPr lang="en-US" sz="5300" dirty="0" err="1">
                <a:ea typeface="+mn-lt"/>
                <a:cs typeface="+mn-lt"/>
              </a:rPr>
              <a:t>lub</a:t>
            </a:r>
            <a:r>
              <a:rPr lang="en-US" sz="5300" dirty="0">
                <a:ea typeface="+mn-lt"/>
                <a:cs typeface="+mn-lt"/>
              </a:rPr>
              <a:t> </a:t>
            </a:r>
            <a:r>
              <a:rPr lang="en-US" sz="5300" dirty="0" err="1">
                <a:ea typeface="+mn-lt"/>
                <a:cs typeface="+mn-lt"/>
              </a:rPr>
              <a:t>tsev</a:t>
            </a:r>
            <a:r>
              <a:rPr lang="en-US" sz="5300" dirty="0">
                <a:ea typeface="+mn-lt"/>
                <a:cs typeface="+mn-lt"/>
              </a:rPr>
              <a:t> </a:t>
            </a:r>
            <a:r>
              <a:rPr lang="en-US" sz="5300" dirty="0" err="1">
                <a:ea typeface="+mn-lt"/>
                <a:cs typeface="+mn-lt"/>
              </a:rPr>
              <a:t>Dawb</a:t>
            </a:r>
            <a:r>
              <a:rPr lang="en-US" sz="5300" dirty="0">
                <a:ea typeface="+mn-lt"/>
                <a:cs typeface="+mn-lt"/>
              </a:rPr>
              <a:t> Capital?</a:t>
            </a:r>
            <a:endParaRPr lang="en-US" sz="53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269101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3A1C7-F213-428D-A012-920426253BFE}"/>
              </a:ext>
            </a:extLst>
          </p:cNvPr>
          <p:cNvSpPr>
            <a:spLocks noGrp="1"/>
          </p:cNvSpPr>
          <p:nvPr>
            <p:ph type="title"/>
          </p:nvPr>
        </p:nvSpPr>
        <p:spPr/>
        <p:txBody>
          <a:bodyPr/>
          <a:lstStyle/>
          <a:p>
            <a:r>
              <a:rPr lang="en-US" dirty="0"/>
              <a:t>Kev sib </a:t>
            </a:r>
            <a:r>
              <a:rPr lang="en-US" dirty="0" err="1"/>
              <a:t>tham</a:t>
            </a:r>
            <a:r>
              <a:rPr lang="en-US" dirty="0"/>
              <a:t> – </a:t>
            </a:r>
            <a:r>
              <a:rPr lang="en-US" dirty="0" err="1"/>
              <a:t>Kab</a:t>
            </a:r>
            <a:r>
              <a:rPr lang="en-US" dirty="0"/>
              <a:t> </a:t>
            </a:r>
            <a:r>
              <a:rPr lang="en-US" dirty="0" err="1"/>
              <a:t>lus</a:t>
            </a:r>
            <a:r>
              <a:rPr lang="en-US" dirty="0"/>
              <a:t> </a:t>
            </a:r>
            <a:r>
              <a:rPr lang="en-US" dirty="0" err="1"/>
              <a:t>nug</a:t>
            </a:r>
            <a:r>
              <a:rPr lang="en-US" dirty="0"/>
              <a:t> #2</a:t>
            </a:r>
          </a:p>
        </p:txBody>
      </p:sp>
      <p:sp>
        <p:nvSpPr>
          <p:cNvPr id="3" name="Content Placeholder 2">
            <a:extLst>
              <a:ext uri="{FF2B5EF4-FFF2-40B4-BE49-F238E27FC236}">
                <a16:creationId xmlns:a16="http://schemas.microsoft.com/office/drawing/2014/main" id="{5C975DFC-A2AC-492B-8732-0927A4F75697}"/>
              </a:ext>
            </a:extLst>
          </p:cNvPr>
          <p:cNvSpPr>
            <a:spLocks noGrp="1"/>
          </p:cNvSpPr>
          <p:nvPr>
            <p:ph idx="1"/>
          </p:nvPr>
        </p:nvSpPr>
        <p:spPr/>
        <p:txBody>
          <a:bodyPr vert="horz" lIns="91440" tIns="45720" rIns="91440" bIns="45720" rtlCol="0" anchor="t">
            <a:noAutofit/>
          </a:bodyPr>
          <a:lstStyle/>
          <a:p>
            <a:pPr marL="0" indent="0" algn="ctr">
              <a:buNone/>
            </a:pPr>
            <a:r>
              <a:rPr lang="en-US" sz="5500" dirty="0" err="1">
                <a:ea typeface="+mn-lt"/>
                <a:cs typeface="+mn-lt"/>
              </a:rPr>
              <a:t>Lub</a:t>
            </a:r>
            <a:r>
              <a:rPr lang="en-US" sz="5500" dirty="0">
                <a:ea typeface="+mn-lt"/>
                <a:cs typeface="+mn-lt"/>
              </a:rPr>
              <a:t> </a:t>
            </a:r>
            <a:r>
              <a:rPr lang="en-US" sz="5500" dirty="0" err="1">
                <a:ea typeface="+mn-lt"/>
                <a:cs typeface="+mn-lt"/>
              </a:rPr>
              <a:t>tsev</a:t>
            </a:r>
            <a:r>
              <a:rPr lang="en-US" sz="5500" dirty="0">
                <a:ea typeface="+mn-lt"/>
                <a:cs typeface="+mn-lt"/>
              </a:rPr>
              <a:t> </a:t>
            </a:r>
            <a:r>
              <a:rPr lang="en-US" sz="5500" dirty="0" err="1">
                <a:ea typeface="+mn-lt"/>
                <a:cs typeface="+mn-lt"/>
              </a:rPr>
              <a:t>Dawb</a:t>
            </a:r>
            <a:r>
              <a:rPr lang="en-US" sz="5500" dirty="0">
                <a:ea typeface="+mn-lt"/>
                <a:cs typeface="+mn-lt"/>
              </a:rPr>
              <a:t> Capitol </a:t>
            </a:r>
            <a:r>
              <a:rPr lang="en-US" sz="5500" dirty="0" err="1">
                <a:ea typeface="+mn-lt"/>
                <a:cs typeface="+mn-lt"/>
              </a:rPr>
              <a:t>puas</a:t>
            </a:r>
            <a:r>
              <a:rPr lang="en-US" sz="5500" dirty="0">
                <a:ea typeface="+mn-lt"/>
                <a:cs typeface="+mn-lt"/>
              </a:rPr>
              <a:t> </a:t>
            </a:r>
            <a:r>
              <a:rPr lang="en-US" sz="5500" dirty="0" err="1">
                <a:ea typeface="+mn-lt"/>
                <a:cs typeface="+mn-lt"/>
              </a:rPr>
              <a:t>muaj</a:t>
            </a:r>
            <a:r>
              <a:rPr lang="en-US" sz="5500" dirty="0">
                <a:ea typeface="+mn-lt"/>
                <a:cs typeface="+mn-lt"/>
              </a:rPr>
              <a:t> </a:t>
            </a:r>
            <a:r>
              <a:rPr lang="en-US" sz="5500" dirty="0" err="1">
                <a:ea typeface="+mn-lt"/>
                <a:cs typeface="+mn-lt"/>
              </a:rPr>
              <a:t>tej</a:t>
            </a:r>
            <a:r>
              <a:rPr lang="en-US" sz="5500" dirty="0">
                <a:ea typeface="+mn-lt"/>
                <a:cs typeface="+mn-lt"/>
              </a:rPr>
              <a:t> yam </a:t>
            </a:r>
            <a:r>
              <a:rPr lang="en-US" sz="5500" dirty="0" err="1">
                <a:ea typeface="+mn-lt"/>
                <a:cs typeface="+mn-lt"/>
              </a:rPr>
              <a:t>sawv</a:t>
            </a:r>
            <a:r>
              <a:rPr lang="en-US" sz="5500" dirty="0">
                <a:ea typeface="+mn-lt"/>
                <a:cs typeface="+mn-lt"/>
              </a:rPr>
              <a:t> </a:t>
            </a:r>
            <a:r>
              <a:rPr lang="en-US" sz="5500" dirty="0" err="1">
                <a:ea typeface="+mn-lt"/>
                <a:cs typeface="+mn-lt"/>
              </a:rPr>
              <a:t>cev</a:t>
            </a:r>
            <a:r>
              <a:rPr lang="en-US" sz="5500" dirty="0">
                <a:ea typeface="+mn-lt"/>
                <a:cs typeface="+mn-lt"/>
              </a:rPr>
              <a:t> </a:t>
            </a:r>
            <a:r>
              <a:rPr lang="en-US" sz="5500" dirty="0" err="1">
                <a:ea typeface="+mn-lt"/>
                <a:cs typeface="+mn-lt"/>
              </a:rPr>
              <a:t>rau</a:t>
            </a:r>
            <a:r>
              <a:rPr lang="en-US" sz="5500" dirty="0">
                <a:ea typeface="+mn-lt"/>
                <a:cs typeface="+mn-lt"/>
              </a:rPr>
              <a:t> </a:t>
            </a:r>
            <a:r>
              <a:rPr lang="en-US" sz="5500" dirty="0" err="1">
                <a:ea typeface="+mn-lt"/>
                <a:cs typeface="+mn-lt"/>
              </a:rPr>
              <a:t>koj</a:t>
            </a:r>
            <a:r>
              <a:rPr lang="en-US" sz="5500" dirty="0">
                <a:ea typeface="+mn-lt"/>
                <a:cs typeface="+mn-lt"/>
              </a:rPr>
              <a:t> </a:t>
            </a:r>
            <a:r>
              <a:rPr lang="en-US" sz="5500" dirty="0" err="1">
                <a:ea typeface="+mn-lt"/>
                <a:cs typeface="+mn-lt"/>
              </a:rPr>
              <a:t>lub</a:t>
            </a:r>
            <a:r>
              <a:rPr lang="en-US" sz="5500" dirty="0">
                <a:ea typeface="+mn-lt"/>
                <a:cs typeface="+mn-lt"/>
              </a:rPr>
              <a:t> </a:t>
            </a:r>
            <a:r>
              <a:rPr lang="en-US" sz="5500" dirty="0" err="1">
                <a:ea typeface="+mn-lt"/>
                <a:cs typeface="+mn-lt"/>
              </a:rPr>
              <a:t>zej</a:t>
            </a:r>
            <a:r>
              <a:rPr lang="en-US" sz="5500" dirty="0">
                <a:ea typeface="+mn-lt"/>
                <a:cs typeface="+mn-lt"/>
              </a:rPr>
              <a:t> </a:t>
            </a:r>
            <a:r>
              <a:rPr lang="en-US" sz="5500" dirty="0" err="1">
                <a:ea typeface="+mn-lt"/>
                <a:cs typeface="+mn-lt"/>
              </a:rPr>
              <a:t>zog</a:t>
            </a:r>
            <a:r>
              <a:rPr lang="en-US" sz="5500" dirty="0">
                <a:ea typeface="+mn-lt"/>
                <a:cs typeface="+mn-lt"/>
              </a:rPr>
              <a:t>? </a:t>
            </a:r>
            <a:endParaRPr lang="en-US" dirty="0">
              <a:cs typeface="Calibri"/>
            </a:endParaRPr>
          </a:p>
          <a:p>
            <a:pPr indent="0" algn="ctr">
              <a:buNone/>
            </a:pPr>
            <a:br>
              <a:rPr lang="en-US" dirty="0"/>
            </a:br>
            <a:endParaRPr lang="en-US" dirty="0"/>
          </a:p>
          <a:p>
            <a:pPr marL="0" indent="0" algn="ctr">
              <a:buNone/>
            </a:pPr>
            <a:endParaRPr lang="en-US" sz="5500" dirty="0">
              <a:cs typeface="Calibri"/>
            </a:endParaRPr>
          </a:p>
          <a:p>
            <a:pPr marL="0" indent="0" algn="ctr">
              <a:buNone/>
            </a:pPr>
            <a:endParaRPr lang="en-US" sz="5500" dirty="0">
              <a:cs typeface="Calibri"/>
            </a:endParaRPr>
          </a:p>
        </p:txBody>
      </p:sp>
      <p:sp>
        <p:nvSpPr>
          <p:cNvPr id="4" name="Date Placeholder 3">
            <a:extLst>
              <a:ext uri="{FF2B5EF4-FFF2-40B4-BE49-F238E27FC236}">
                <a16:creationId xmlns:a16="http://schemas.microsoft.com/office/drawing/2014/main" id="{81F506D0-7C90-443B-A2D4-F1D455CECE2D}"/>
              </a:ext>
            </a:extLst>
          </p:cNvPr>
          <p:cNvSpPr>
            <a:spLocks noGrp="1"/>
          </p:cNvSpPr>
          <p:nvPr>
            <p:ph type="dt" sz="half" idx="10"/>
          </p:nvPr>
        </p:nvSpPr>
        <p:spPr/>
        <p:txBody>
          <a:bodyPr/>
          <a:lstStyle/>
          <a:p>
            <a:fld id="{824D5D47-1752-4D84-8BFB-C2F71A34C932}" type="datetime1">
              <a:rPr lang="en-US" smtClean="0"/>
              <a:t>2/1/2021</a:t>
            </a:fld>
            <a:endParaRPr lang="en-US" dirty="0"/>
          </a:p>
        </p:txBody>
      </p:sp>
      <p:sp>
        <p:nvSpPr>
          <p:cNvPr id="6" name="Slide Number Placeholder 5">
            <a:extLst>
              <a:ext uri="{FF2B5EF4-FFF2-40B4-BE49-F238E27FC236}">
                <a16:creationId xmlns:a16="http://schemas.microsoft.com/office/drawing/2014/main" id="{2078C475-F948-40CB-8A63-3844ABD5F40F}"/>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240808802"/>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AE156C0-7CBF-4046-BD4A-ED7F84CF84A7}" vid="{C0892953-E80B-4419-A760-833944107E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98505DFA22BC4F94B76B0AF4810BF8" ma:contentTypeVersion="5" ma:contentTypeDescription="Create a new document." ma:contentTypeScope="" ma:versionID="dd1247b07cf78a962aa0c36ad0fa848f">
  <xsd:schema xmlns:xsd="http://www.w3.org/2001/XMLSchema" xmlns:xs="http://www.w3.org/2001/XMLSchema" xmlns:p="http://schemas.microsoft.com/office/2006/metadata/properties" xmlns:ns2="b207abfc-1b7f-4f3b-9d17-403220e60079" xmlns:ns3="ecddfb57-44a0-40cc-a791-7fd06697e338" targetNamespace="http://schemas.microsoft.com/office/2006/metadata/properties" ma:root="true" ma:fieldsID="4711eead745858539cbf9cd368a7fe88" ns2:_="" ns3:_="">
    <xsd:import namespace="b207abfc-1b7f-4f3b-9d17-403220e60079"/>
    <xsd:import namespace="ecddfb57-44a0-40cc-a791-7fd06697e33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07abfc-1b7f-4f3b-9d17-403220e600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ddfb57-44a0-40cc-a791-7fd06697e33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78B604-9059-4F1C-B8E2-C96A71A964D2}">
  <ds:schemaRefs>
    <ds:schemaRef ds:uri="http://purl.org/dc/dcmitype/"/>
    <ds:schemaRef ds:uri="b207abfc-1b7f-4f3b-9d17-403220e60079"/>
    <ds:schemaRef ds:uri="http://www.w3.org/XML/1998/namespace"/>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ecddfb57-44a0-40cc-a791-7fd06697e338"/>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B968C7B-B96B-4F40-81F3-5684C3121D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07abfc-1b7f-4f3b-9d17-403220e60079"/>
    <ds:schemaRef ds:uri="ecddfb57-44a0-40cc-a791-7fd06697e3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of Minnesota</Template>
  <TotalTime>901</TotalTime>
  <Words>1237</Words>
  <Application>Microsoft Office PowerPoint</Application>
  <PresentationFormat>Widescreen</PresentationFormat>
  <Paragraphs>99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Minnesota</vt:lpstr>
      <vt:lpstr>CAAPB Pawg Neeg Tawm Tswv Yim txog Kev Sib Koom Tes Nrog Cov Pej Xeem</vt:lpstr>
      <vt:lpstr>Zoo siab tos txais los ntawm tus tswj Chair Carl Crawford</vt:lpstr>
      <vt:lpstr>Leej twg yog tus txiav txim siab txog daim phiaj zeb tsa nco txog tej yam dabtsi, tej yam tau ua tag los kom txhob hnov qab, thiab cov duab (art) ntawm lub tsev Dawb Capitol? </vt:lpstr>
      <vt:lpstr>Vim li cas thiaj li nug kuv kom los koom qhov kev sib tham hnub no? </vt:lpstr>
      <vt:lpstr> Kuv cov tswv yim txhab ntxiv no yuav muab siv li cas? </vt:lpstr>
      <vt:lpstr>Yuav ua li cas kuv thiaj li paub tias kuv cov tswv yim txhab ntxiv muab coj los xav? </vt:lpstr>
      <vt:lpstr>Cov npe ntawm cov duab (Arts)</vt:lpstr>
      <vt:lpstr>Kev sib tham – Kab lus nug #1</vt:lpstr>
      <vt:lpstr>Kev sib tham – Kab lus nug #2</vt:lpstr>
      <vt:lpstr>Kev sib tham – Kab lus nug #3</vt:lpstr>
      <vt:lpstr>Kev sib tham – Kab lus nug #4</vt:lpstr>
      <vt:lpstr>Kev sib tham – Kab lus nug #5</vt:lpstr>
      <vt:lpstr>Daim ntawv nug (Survey)</vt:lpstr>
      <vt:lpstr>Rov qab xav txog cov lus tham thiab Cov Lus Nug</vt:lpstr>
      <vt:lpstr>Ua Tsaug! </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Flom, Hannah A (GOV)</dc:creator>
  <cp:keywords/>
  <dc:description/>
  <cp:lastModifiedBy>april bridgelanguage.com</cp:lastModifiedBy>
  <cp:revision>154</cp:revision>
  <cp:lastPrinted>2017-03-14T16:27:36Z</cp:lastPrinted>
  <dcterms:created xsi:type="dcterms:W3CDTF">2019-02-07T21:52:37Z</dcterms:created>
  <dcterms:modified xsi:type="dcterms:W3CDTF">2021-02-01T21:08:37Z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vt:lpwstr>
  </property>
  <property fmtid="{D5CDD505-2E9C-101B-9397-08002B2CF9AE}" pid="3" name="ContentTypeId">
    <vt:lpwstr>0x0101001098505DFA22BC4F94B76B0AF4810BF8</vt:lpwstr>
  </property>
</Properties>
</file>